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5189" r:id="rId4"/>
  </p:sldMasterIdLst>
  <p:notesMasterIdLst>
    <p:notesMasterId r:id="rId36"/>
  </p:notesMasterIdLst>
  <p:handoutMasterIdLst>
    <p:handoutMasterId r:id="rId37"/>
  </p:handoutMasterIdLst>
  <p:sldIdLst>
    <p:sldId id="566" r:id="rId5"/>
    <p:sldId id="575" r:id="rId6"/>
    <p:sldId id="605" r:id="rId7"/>
    <p:sldId id="584" r:id="rId8"/>
    <p:sldId id="571" r:id="rId9"/>
    <p:sldId id="616" r:id="rId10"/>
    <p:sldId id="636" r:id="rId11"/>
    <p:sldId id="637" r:id="rId12"/>
    <p:sldId id="638" r:id="rId13"/>
    <p:sldId id="639" r:id="rId14"/>
    <p:sldId id="640" r:id="rId15"/>
    <p:sldId id="658" r:id="rId16"/>
    <p:sldId id="641" r:id="rId17"/>
    <p:sldId id="646" r:id="rId18"/>
    <p:sldId id="645" r:id="rId19"/>
    <p:sldId id="647" r:id="rId20"/>
    <p:sldId id="652" r:id="rId21"/>
    <p:sldId id="578" r:id="rId22"/>
    <p:sldId id="653" r:id="rId23"/>
    <p:sldId id="654" r:id="rId24"/>
    <p:sldId id="655" r:id="rId25"/>
    <p:sldId id="656" r:id="rId26"/>
    <p:sldId id="657" r:id="rId27"/>
    <p:sldId id="648" r:id="rId28"/>
    <p:sldId id="659" r:id="rId29"/>
    <p:sldId id="661" r:id="rId30"/>
    <p:sldId id="662" r:id="rId31"/>
    <p:sldId id="663" r:id="rId32"/>
    <p:sldId id="664" r:id="rId33"/>
    <p:sldId id="665" r:id="rId34"/>
    <p:sldId id="588" r:id="rId35"/>
  </p:sldIdLst>
  <p:sldSz cx="12192000" cy="6858000"/>
  <p:notesSz cx="6950075" cy="9236075"/>
  <p:custShowLst>
    <p:custShow name="Format Guide Workshop" id="0">
      <p:sldLst/>
    </p:custShow>
  </p:custShow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7" userDrawn="1">
          <p15:clr>
            <a:srgbClr val="A4A3A4"/>
          </p15:clr>
        </p15:guide>
        <p15:guide id="2" pos="3840" userDrawn="1">
          <p15:clr>
            <a:srgbClr val="A4A3A4"/>
          </p15:clr>
        </p15:guide>
        <p15:guide id="3" orient="horz" pos="2455" userDrawn="1">
          <p15:clr>
            <a:srgbClr val="A4A3A4"/>
          </p15:clr>
        </p15:guide>
        <p15:guide id="4" orient="horz" pos="322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o Brändli" initials="MB" lastIdx="2" clrIdx="0">
    <p:extLst>
      <p:ext uri="{19B8F6BF-5375-455C-9EA6-DF929625EA0E}">
        <p15:presenceInfo xmlns:p15="http://schemas.microsoft.com/office/powerpoint/2012/main" userId="S::marco.braendli@companjon.com::fc4c8715-7553-4a72-b775-c012574c964b" providerId="AD"/>
      </p:ext>
    </p:extLst>
  </p:cmAuthor>
  <p:cmAuthor id="2" name="Vittorio Bastianelli" initials="VB" lastIdx="1" clrIdx="1">
    <p:extLst>
      <p:ext uri="{19B8F6BF-5375-455C-9EA6-DF929625EA0E}">
        <p15:presenceInfo xmlns:p15="http://schemas.microsoft.com/office/powerpoint/2012/main" userId="S::vittorio.bastianelli@lescouleurs.onmicrosoft.com::06de310d-4545-402a-9c10-0d115711ff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443A"/>
    <a:srgbClr val="9B3738"/>
    <a:srgbClr val="4D4D4D"/>
    <a:srgbClr val="CD9886"/>
    <a:srgbClr val="8B4D3E"/>
    <a:srgbClr val="D9E1DD"/>
    <a:srgbClr val="F2BB1D"/>
    <a:srgbClr val="8F3A43"/>
    <a:srgbClr val="4D6AA8"/>
    <a:srgbClr val="BCBB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1" autoAdjust="0"/>
    <p:restoredTop sz="92971" autoAdjust="0"/>
  </p:normalViewPr>
  <p:slideViewPr>
    <p:cSldViewPr snapToGrid="0">
      <p:cViewPr>
        <p:scale>
          <a:sx n="58" d="100"/>
          <a:sy n="58" d="100"/>
        </p:scale>
        <p:origin x="72" y="400"/>
      </p:cViewPr>
      <p:guideLst>
        <p:guide orient="horz" pos="867"/>
        <p:guide pos="3840"/>
        <p:guide orient="horz" pos="2455"/>
        <p:guide orient="horz" pos="3226"/>
      </p:guideLst>
    </p:cSldViewPr>
  </p:slideViewPr>
  <p:outlineViewPr>
    <p:cViewPr>
      <p:scale>
        <a:sx n="33" d="100"/>
        <a:sy n="33" d="100"/>
      </p:scale>
      <p:origin x="0" y="-14554"/>
    </p:cViewPr>
  </p:outlineViewPr>
  <p:notesTextViewPr>
    <p:cViewPr>
      <p:scale>
        <a:sx n="20" d="100"/>
        <a:sy n="20" d="100"/>
      </p:scale>
      <p:origin x="0" y="0"/>
    </p:cViewPr>
  </p:notesTextViewPr>
  <p:sorterViewPr>
    <p:cViewPr>
      <p:scale>
        <a:sx n="100" d="100"/>
        <a:sy n="100" d="100"/>
      </p:scale>
      <p:origin x="0" y="0"/>
    </p:cViewPr>
  </p:sorterViewPr>
  <p:notesViewPr>
    <p:cSldViewPr snapToGrid="0">
      <p:cViewPr varScale="1">
        <p:scale>
          <a:sx n="58" d="100"/>
          <a:sy n="58" d="100"/>
        </p:scale>
        <p:origin x="2755"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solidFill>
                  <a:schemeClr val="bg1"/>
                </a:solidFill>
                <a:latin typeface="Bodoni Bk BT" panose="02070603070706020303" pitchFamily="18" charset="0"/>
              </a:rPr>
              <a:t>Chart Title,</a:t>
            </a:r>
            <a:r>
              <a:rPr lang="en-US" sz="2400" baseline="0" dirty="0">
                <a:solidFill>
                  <a:schemeClr val="bg1"/>
                </a:solidFill>
                <a:latin typeface="Bodoni Bk BT" panose="02070603070706020303" pitchFamily="18" charset="0"/>
              </a:rPr>
              <a:t> (24, white)</a:t>
            </a:r>
            <a:endParaRPr lang="en-US" sz="2400" dirty="0">
              <a:solidFill>
                <a:schemeClr val="bg1"/>
              </a:solidFill>
              <a:latin typeface="Bodoni Bk BT" panose="02070603070706020303" pitchFamily="18" charset="0"/>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1.6262393443822488E-4"/>
          <c:y val="0.28978501927623102"/>
          <c:w val="0.99983737606556178"/>
          <c:h val="0.51743884802305096"/>
        </c:manualLayout>
      </c:layout>
      <c:barChart>
        <c:barDir val="col"/>
        <c:grouping val="clustered"/>
        <c:varyColors val="0"/>
        <c:ser>
          <c:idx val="0"/>
          <c:order val="0"/>
          <c:tx>
            <c:strRef>
              <c:f>Sheet1!$B$1</c:f>
              <c:strCache>
                <c:ptCount val="1"/>
                <c:pt idx="0">
                  <c:v>Series 1 (20, white)</c:v>
                </c:pt>
              </c:strCache>
            </c:strRef>
          </c:tx>
          <c:spPr>
            <a:solidFill>
              <a:schemeClr val="bg1"/>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Bodoni Bk BT" panose="02070603070706020303" pitchFamily="18" charset="0"/>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 (20, white)</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85E-49D7-869C-7CDD78C244AC}"/>
            </c:ext>
          </c:extLst>
        </c:ser>
        <c:ser>
          <c:idx val="1"/>
          <c:order val="1"/>
          <c:tx>
            <c:strRef>
              <c:f>Sheet1!$C$1</c:f>
              <c:strCache>
                <c:ptCount val="1"/>
                <c:pt idx="0">
                  <c:v>Series 2</c:v>
                </c:pt>
              </c:strCache>
            </c:strRef>
          </c:tx>
          <c:spPr>
            <a:solidFill>
              <a:schemeClr val="bg1"/>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Bodoni Bk BT" panose="02070603070706020303" pitchFamily="18" charset="0"/>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 (20, white)</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85E-49D7-869C-7CDD78C244AC}"/>
            </c:ext>
          </c:extLst>
        </c:ser>
        <c:ser>
          <c:idx val="2"/>
          <c:order val="2"/>
          <c:tx>
            <c:strRef>
              <c:f>Sheet1!$D$1</c:f>
              <c:strCache>
                <c:ptCount val="1"/>
                <c:pt idx="0">
                  <c:v>Series 3</c:v>
                </c:pt>
              </c:strCache>
            </c:strRef>
          </c:tx>
          <c:spPr>
            <a:solidFill>
              <a:srgbClr val="F2BB1D"/>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F2BB1D"/>
                    </a:solidFill>
                    <a:latin typeface="Bodoni Bk BT" panose="02070603070706020303" pitchFamily="18" charset="0"/>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 (20, white)</c:v>
                </c:pt>
                <c:pt idx="1">
                  <c:v>Category 2</c:v>
                </c:pt>
                <c:pt idx="2">
                  <c:v>Category 3</c:v>
                </c:pt>
                <c:pt idx="3">
                  <c:v>Category 4</c:v>
                </c:pt>
              </c:strCache>
            </c:strRef>
          </c:cat>
          <c:val>
            <c:numRef>
              <c:f>Sheet1!$D$2:$D$5</c:f>
              <c:numCache>
                <c:formatCode>General</c:formatCode>
                <c:ptCount val="4"/>
                <c:pt idx="0">
                  <c:v>2.5</c:v>
                </c:pt>
                <c:pt idx="1">
                  <c:v>2.2999999999999998</c:v>
                </c:pt>
                <c:pt idx="2">
                  <c:v>3.3</c:v>
                </c:pt>
                <c:pt idx="3">
                  <c:v>5.0999999999999996</c:v>
                </c:pt>
              </c:numCache>
            </c:numRef>
          </c:val>
          <c:extLst>
            <c:ext xmlns:c16="http://schemas.microsoft.com/office/drawing/2014/chart" uri="{C3380CC4-5D6E-409C-BE32-E72D297353CC}">
              <c16:uniqueId val="{00000002-C85E-49D7-869C-7CDD78C244AC}"/>
            </c:ext>
          </c:extLst>
        </c:ser>
        <c:dLbls>
          <c:showLegendKey val="0"/>
          <c:showVal val="0"/>
          <c:showCatName val="0"/>
          <c:showSerName val="0"/>
          <c:showPercent val="0"/>
          <c:showBubbleSize val="0"/>
        </c:dLbls>
        <c:gapWidth val="219"/>
        <c:overlap val="-27"/>
        <c:axId val="618182239"/>
        <c:axId val="459367999"/>
      </c:barChart>
      <c:catAx>
        <c:axId val="618182239"/>
        <c:scaling>
          <c:orientation val="minMax"/>
        </c:scaling>
        <c:delete val="0"/>
        <c:axPos val="b"/>
        <c:numFmt formatCode="General" sourceLinked="1"/>
        <c:majorTickMark val="none"/>
        <c:minorTickMark val="none"/>
        <c:tickLblPos val="nextTo"/>
        <c:spPr>
          <a:noFill/>
          <a:ln w="1905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Bodoni Bk BT" panose="02070603070706020303" pitchFamily="18" charset="0"/>
                <a:ea typeface="+mn-ea"/>
                <a:cs typeface="+mn-cs"/>
              </a:defRPr>
            </a:pPr>
            <a:endParaRPr lang="de-DE"/>
          </a:p>
        </c:txPr>
        <c:crossAx val="459367999"/>
        <c:crosses val="autoZero"/>
        <c:auto val="1"/>
        <c:lblAlgn val="ctr"/>
        <c:lblOffset val="100"/>
        <c:noMultiLvlLbl val="0"/>
      </c:catAx>
      <c:valAx>
        <c:axId val="459367999"/>
        <c:scaling>
          <c:orientation val="minMax"/>
        </c:scaling>
        <c:delete val="1"/>
        <c:axPos val="l"/>
        <c:numFmt formatCode="General" sourceLinked="1"/>
        <c:majorTickMark val="none"/>
        <c:minorTickMark val="none"/>
        <c:tickLblPos val="nextTo"/>
        <c:crossAx val="618182239"/>
        <c:crosses val="autoZero"/>
        <c:crossBetween val="between"/>
      </c:valAx>
      <c:spPr>
        <a:noFill/>
        <a:ln w="254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plotArea>
    <c:legend>
      <c:legendPos val="b"/>
      <c:layout>
        <c:manualLayout>
          <c:xMode val="edge"/>
          <c:yMode val="edge"/>
          <c:x val="0.73317720338052894"/>
          <c:y val="0.1132680971860099"/>
          <c:w val="0.26313009914755059"/>
          <c:h val="0.1839717013396605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Bodoni Bk BT" panose="02070603070706020303" pitchFamily="18"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de-CH" baseline="0">
                <a:solidFill>
                  <a:schemeClr val="bg1"/>
                </a:solidFill>
              </a:rPr>
              <a:t>Arte/LCS revenues in Euro</a:t>
            </a:r>
          </a:p>
          <a:p>
            <a:pPr>
              <a:defRPr baseline="0">
                <a:solidFill>
                  <a:schemeClr val="bg1"/>
                </a:solidFill>
              </a:defRPr>
            </a:pPr>
            <a:r>
              <a:rPr lang="de-CH" baseline="0">
                <a:solidFill>
                  <a:schemeClr val="bg1"/>
                </a:solidFill>
              </a:rPr>
              <a:t>all collections</a:t>
            </a:r>
          </a:p>
          <a:p>
            <a:pPr>
              <a:defRPr baseline="0">
                <a:solidFill>
                  <a:schemeClr val="bg1"/>
                </a:solidFill>
              </a:defRPr>
            </a:pPr>
            <a:r>
              <a:rPr lang="de-CH" baseline="0">
                <a:solidFill>
                  <a:schemeClr val="bg1"/>
                </a:solidFill>
              </a:rPr>
              <a:t>2017-2020</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de-DE"/>
        </a:p>
      </c:txPr>
    </c:title>
    <c:autoTitleDeleted val="0"/>
    <c:view3D>
      <c:rotX val="15"/>
      <c:rotY val="20"/>
      <c:depthPercent val="100"/>
      <c:rAngAx val="1"/>
    </c:view3D>
    <c:floor>
      <c:thickness val="0"/>
      <c:spPr>
        <a:solidFill>
          <a:srgbClr val="9B3738"/>
        </a:solidFill>
        <a:ln>
          <a:noFill/>
        </a:ln>
        <a:effectLst/>
        <a:sp3d/>
      </c:spPr>
    </c:floor>
    <c:sideWall>
      <c:thickness val="0"/>
      <c:spPr>
        <a:noFill/>
        <a:ln>
          <a:noFill/>
        </a:ln>
        <a:effectLst/>
        <a:sp3d/>
      </c:spPr>
    </c:sideWall>
    <c:backWall>
      <c:thickness val="0"/>
      <c:spPr>
        <a:solidFill>
          <a:srgbClr val="9B3738"/>
        </a:solidFill>
        <a:ln>
          <a:noFill/>
        </a:ln>
        <a:effectLst/>
        <a:sp3d/>
      </c:spPr>
    </c:backWall>
    <c:plotArea>
      <c:layout/>
      <c:bar3DChart>
        <c:barDir val="col"/>
        <c:grouping val="clustered"/>
        <c:varyColors val="0"/>
        <c:ser>
          <c:idx val="0"/>
          <c:order val="0"/>
          <c:spPr>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solidFill>
                <a:srgbClr val="9B3738"/>
              </a:solidFill>
              <a:ln>
                <a:solidFill>
                  <a:srgbClr val="C00000"/>
                </a:solidFill>
              </a:ln>
              <a:effectLst/>
            </c:spPr>
            <c:txPr>
              <a:bodyPr rot="0" spcFirstLastPara="1" vertOverflow="ellipsis" vert="horz" wrap="square" anchor="ctr" anchorCtr="1"/>
              <a:lstStyle/>
              <a:p>
                <a:pPr>
                  <a:defRPr sz="128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Tabelle4!$E$22:$H$22</c:f>
              <c:strCache>
                <c:ptCount val="4"/>
                <c:pt idx="0">
                  <c:v>2017</c:v>
                </c:pt>
                <c:pt idx="1">
                  <c:v>2018</c:v>
                </c:pt>
                <c:pt idx="2">
                  <c:v>2019</c:v>
                </c:pt>
                <c:pt idx="3">
                  <c:v>2020</c:v>
                </c:pt>
              </c:strCache>
            </c:strRef>
          </c:cat>
          <c:val>
            <c:numRef>
              <c:f>Tabelle4!$E$23:$H$23</c:f>
              <c:numCache>
                <c:formatCode>0.00_ ;[Red]\-0.00\ </c:formatCode>
                <c:ptCount val="4"/>
                <c:pt idx="0">
                  <c:v>570560.41499999992</c:v>
                </c:pt>
                <c:pt idx="1">
                  <c:v>440481.43739999994</c:v>
                </c:pt>
                <c:pt idx="2">
                  <c:v>516453.27159999998</c:v>
                </c:pt>
                <c:pt idx="3">
                  <c:v>342805.42480000004</c:v>
                </c:pt>
              </c:numCache>
            </c:numRef>
          </c:val>
          <c:extLst>
            <c:ext xmlns:c16="http://schemas.microsoft.com/office/drawing/2014/chart" uri="{C3380CC4-5D6E-409C-BE32-E72D297353CC}">
              <c16:uniqueId val="{00000000-B0E8-4DAC-8C2C-E9BACC00CB34}"/>
            </c:ext>
          </c:extLst>
        </c:ser>
        <c:dLbls>
          <c:showLegendKey val="0"/>
          <c:showVal val="1"/>
          <c:showCatName val="0"/>
          <c:showSerName val="0"/>
          <c:showPercent val="0"/>
          <c:showBubbleSize val="0"/>
        </c:dLbls>
        <c:gapWidth val="150"/>
        <c:shape val="box"/>
        <c:axId val="880443727"/>
        <c:axId val="880434159"/>
        <c:axId val="0"/>
      </c:bar3DChart>
      <c:catAx>
        <c:axId val="88044372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C00000"/>
                </a:solidFill>
                <a:latin typeface="+mn-lt"/>
                <a:ea typeface="+mn-ea"/>
                <a:cs typeface="+mn-cs"/>
              </a:defRPr>
            </a:pPr>
            <a:endParaRPr lang="de-DE"/>
          </a:p>
        </c:txPr>
        <c:crossAx val="880434159"/>
        <c:crosses val="autoZero"/>
        <c:auto val="1"/>
        <c:lblAlgn val="ctr"/>
        <c:lblOffset val="100"/>
        <c:noMultiLvlLbl val="0"/>
      </c:catAx>
      <c:valAx>
        <c:axId val="880434159"/>
        <c:scaling>
          <c:orientation val="minMax"/>
        </c:scaling>
        <c:delete val="0"/>
        <c:axPos val="l"/>
        <c:majorGridlines>
          <c:spPr>
            <a:ln w="9525" cap="flat" cmpd="sng" algn="ctr">
              <a:solidFill>
                <a:schemeClr val="dk1">
                  <a:lumMod val="50000"/>
                  <a:lumOff val="50000"/>
                </a:schemeClr>
              </a:solidFill>
              <a:round/>
            </a:ln>
            <a:effectLst/>
          </c:spPr>
        </c:majorGridlines>
        <c:numFmt formatCode="0.00_ ;[Red]\-0.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C00000"/>
                </a:solidFill>
                <a:latin typeface="+mn-lt"/>
                <a:ea typeface="+mn-ea"/>
                <a:cs typeface="+mn-cs"/>
              </a:defRPr>
            </a:pPr>
            <a:endParaRPr lang="de-DE"/>
          </a:p>
        </c:txPr>
        <c:crossAx val="880443727"/>
        <c:crosses val="autoZero"/>
        <c:crossBetween val="between"/>
      </c:valAx>
      <c:spPr>
        <a:noFill/>
        <a:ln>
          <a:noFill/>
        </a:ln>
        <a:effectLst/>
      </c:spPr>
    </c:plotArea>
    <c:plotVisOnly val="1"/>
    <c:dispBlanksAs val="gap"/>
    <c:showDLblsOverMax val="0"/>
  </c:chart>
  <c:spPr>
    <a:solidFill>
      <a:srgbClr val="9B3738"/>
    </a:solidFill>
    <a:ln>
      <a:noFill/>
    </a:ln>
    <a:effectLst/>
  </c:spPr>
  <c:txPr>
    <a:bodyPr/>
    <a:lstStyle/>
    <a:p>
      <a:pPr>
        <a:defRPr baseline="0">
          <a:solidFill>
            <a:srgbClr val="C00000"/>
          </a:solidFill>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solidFill>
                  <a:schemeClr val="bg1"/>
                </a:solidFill>
                <a:latin typeface="Bodoni Bk BT" panose="02070603070706020303" pitchFamily="18" charset="0"/>
              </a:rPr>
              <a:t>Chart Title,</a:t>
            </a:r>
            <a:r>
              <a:rPr lang="en-US" sz="2400" baseline="0" dirty="0">
                <a:solidFill>
                  <a:schemeClr val="bg1"/>
                </a:solidFill>
                <a:latin typeface="Bodoni Bk BT" panose="02070603070706020303" pitchFamily="18" charset="0"/>
              </a:rPr>
              <a:t> (24, white)</a:t>
            </a:r>
            <a:endParaRPr lang="en-US" sz="2400" dirty="0">
              <a:solidFill>
                <a:schemeClr val="bg1"/>
              </a:solidFill>
              <a:latin typeface="Bodoni Bk BT" panose="02070603070706020303" pitchFamily="18" charset="0"/>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1.6262393443822488E-4"/>
          <c:y val="0.28978501927623102"/>
          <c:w val="0.99983737606556178"/>
          <c:h val="0.51743884802305096"/>
        </c:manualLayout>
      </c:layout>
      <c:barChart>
        <c:barDir val="col"/>
        <c:grouping val="clustered"/>
        <c:varyColors val="0"/>
        <c:ser>
          <c:idx val="0"/>
          <c:order val="0"/>
          <c:tx>
            <c:strRef>
              <c:f>Sheet1!$B$1</c:f>
              <c:strCache>
                <c:ptCount val="1"/>
                <c:pt idx="0">
                  <c:v>Series 1 (20, white)</c:v>
                </c:pt>
              </c:strCache>
            </c:strRef>
          </c:tx>
          <c:spPr>
            <a:solidFill>
              <a:schemeClr val="bg1"/>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Bodoni Bk BT" panose="02070603070706020303" pitchFamily="18" charset="0"/>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 (20, white)</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85E-49D7-869C-7CDD78C244AC}"/>
            </c:ext>
          </c:extLst>
        </c:ser>
        <c:ser>
          <c:idx val="1"/>
          <c:order val="1"/>
          <c:tx>
            <c:strRef>
              <c:f>Sheet1!$C$1</c:f>
              <c:strCache>
                <c:ptCount val="1"/>
                <c:pt idx="0">
                  <c:v>Series 2</c:v>
                </c:pt>
              </c:strCache>
            </c:strRef>
          </c:tx>
          <c:spPr>
            <a:solidFill>
              <a:schemeClr val="bg1"/>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Bodoni Bk BT" panose="02070603070706020303" pitchFamily="18" charset="0"/>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 (20, white)</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85E-49D7-869C-7CDD78C244AC}"/>
            </c:ext>
          </c:extLst>
        </c:ser>
        <c:ser>
          <c:idx val="2"/>
          <c:order val="2"/>
          <c:tx>
            <c:strRef>
              <c:f>Sheet1!$D$1</c:f>
              <c:strCache>
                <c:ptCount val="1"/>
                <c:pt idx="0">
                  <c:v>Series 3</c:v>
                </c:pt>
              </c:strCache>
            </c:strRef>
          </c:tx>
          <c:spPr>
            <a:solidFill>
              <a:srgbClr val="F2BB1D"/>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F2BB1D"/>
                    </a:solidFill>
                    <a:latin typeface="Bodoni Bk BT" panose="02070603070706020303" pitchFamily="18" charset="0"/>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 (20, white)</c:v>
                </c:pt>
                <c:pt idx="1">
                  <c:v>Category 2</c:v>
                </c:pt>
                <c:pt idx="2">
                  <c:v>Category 3</c:v>
                </c:pt>
                <c:pt idx="3">
                  <c:v>Category 4</c:v>
                </c:pt>
              </c:strCache>
            </c:strRef>
          </c:cat>
          <c:val>
            <c:numRef>
              <c:f>Sheet1!$D$2:$D$5</c:f>
              <c:numCache>
                <c:formatCode>General</c:formatCode>
                <c:ptCount val="4"/>
                <c:pt idx="0">
                  <c:v>2.5</c:v>
                </c:pt>
                <c:pt idx="1">
                  <c:v>2.2999999999999998</c:v>
                </c:pt>
                <c:pt idx="2">
                  <c:v>3.3</c:v>
                </c:pt>
                <c:pt idx="3">
                  <c:v>5.0999999999999996</c:v>
                </c:pt>
              </c:numCache>
            </c:numRef>
          </c:val>
          <c:extLst>
            <c:ext xmlns:c16="http://schemas.microsoft.com/office/drawing/2014/chart" uri="{C3380CC4-5D6E-409C-BE32-E72D297353CC}">
              <c16:uniqueId val="{00000002-C85E-49D7-869C-7CDD78C244AC}"/>
            </c:ext>
          </c:extLst>
        </c:ser>
        <c:dLbls>
          <c:showLegendKey val="0"/>
          <c:showVal val="0"/>
          <c:showCatName val="0"/>
          <c:showSerName val="0"/>
          <c:showPercent val="0"/>
          <c:showBubbleSize val="0"/>
        </c:dLbls>
        <c:gapWidth val="219"/>
        <c:overlap val="-27"/>
        <c:axId val="618182239"/>
        <c:axId val="459367999"/>
      </c:barChart>
      <c:catAx>
        <c:axId val="618182239"/>
        <c:scaling>
          <c:orientation val="minMax"/>
        </c:scaling>
        <c:delete val="0"/>
        <c:axPos val="b"/>
        <c:numFmt formatCode="General" sourceLinked="1"/>
        <c:majorTickMark val="none"/>
        <c:minorTickMark val="none"/>
        <c:tickLblPos val="nextTo"/>
        <c:spPr>
          <a:noFill/>
          <a:ln w="1905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Bodoni Bk BT" panose="02070603070706020303" pitchFamily="18" charset="0"/>
                <a:ea typeface="+mn-ea"/>
                <a:cs typeface="+mn-cs"/>
              </a:defRPr>
            </a:pPr>
            <a:endParaRPr lang="de-DE"/>
          </a:p>
        </c:txPr>
        <c:crossAx val="459367999"/>
        <c:crosses val="autoZero"/>
        <c:auto val="1"/>
        <c:lblAlgn val="ctr"/>
        <c:lblOffset val="100"/>
        <c:noMultiLvlLbl val="0"/>
      </c:catAx>
      <c:valAx>
        <c:axId val="459367999"/>
        <c:scaling>
          <c:orientation val="minMax"/>
        </c:scaling>
        <c:delete val="1"/>
        <c:axPos val="l"/>
        <c:numFmt formatCode="General" sourceLinked="1"/>
        <c:majorTickMark val="none"/>
        <c:minorTickMark val="none"/>
        <c:tickLblPos val="nextTo"/>
        <c:crossAx val="618182239"/>
        <c:crosses val="autoZero"/>
        <c:crossBetween val="between"/>
      </c:valAx>
      <c:spPr>
        <a:noFill/>
        <a:ln w="254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plotArea>
    <c:legend>
      <c:legendPos val="b"/>
      <c:layout>
        <c:manualLayout>
          <c:xMode val="edge"/>
          <c:yMode val="edge"/>
          <c:x val="0.73317720338052894"/>
          <c:y val="0.1132680971860099"/>
          <c:w val="0.26313009914755059"/>
          <c:h val="0.1839717013396605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Bodoni Bk BT" panose="02070603070706020303" pitchFamily="18"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9026590015496276"/>
          <c:y val="7.8093305820303308E-3"/>
        </c:manualLayout>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de-DE"/>
        </a:p>
      </c:txPr>
    </c:title>
    <c:autoTitleDeleted val="0"/>
    <c:plotArea>
      <c:layout/>
      <c:pieChart>
        <c:varyColors val="1"/>
        <c:ser>
          <c:idx val="0"/>
          <c:order val="0"/>
          <c:tx>
            <c:strRef>
              <c:f>Tabelle4!$E$13</c:f>
              <c:strCache>
                <c:ptCount val="1"/>
                <c:pt idx="0">
                  <c:v>collection Arte/LC - share 2020</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8882-4D3B-BF35-949E7E74F7B7}"/>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8882-4D3B-BF35-949E7E74F7B7}"/>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8882-4D3B-BF35-949E7E74F7B7}"/>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8882-4D3B-BF35-949E7E74F7B7}"/>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8882-4D3B-BF35-949E7E74F7B7}"/>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8882-4D3B-BF35-949E7E74F7B7}"/>
              </c:ext>
            </c:extLst>
          </c:dPt>
          <c:dLbls>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de-D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Tabelle4!$D$14:$D$19</c:f>
              <c:strCache>
                <c:ptCount val="6"/>
                <c:pt idx="0">
                  <c:v>Dots</c:v>
                </c:pt>
                <c:pt idx="1">
                  <c:v>Tints</c:v>
                </c:pt>
                <c:pt idx="2">
                  <c:v>Stone</c:v>
                </c:pt>
                <c:pt idx="3">
                  <c:v>Pavilion</c:v>
                </c:pt>
                <c:pt idx="4">
                  <c:v>Square</c:v>
                </c:pt>
                <c:pt idx="5">
                  <c:v>Unity</c:v>
                </c:pt>
              </c:strCache>
            </c:strRef>
          </c:cat>
          <c:val>
            <c:numRef>
              <c:f>Tabelle4!$E$14:$E$19</c:f>
              <c:numCache>
                <c:formatCode>0.00_ ;[Red]\-0.00\ </c:formatCode>
                <c:ptCount val="6"/>
                <c:pt idx="0">
                  <c:v>252649.65000000002</c:v>
                </c:pt>
                <c:pt idx="1">
                  <c:v>36684.936600000001</c:v>
                </c:pt>
                <c:pt idx="2">
                  <c:v>23824.09</c:v>
                </c:pt>
                <c:pt idx="3">
                  <c:v>13982.073200000001</c:v>
                </c:pt>
                <c:pt idx="4">
                  <c:v>11808.560000000001</c:v>
                </c:pt>
                <c:pt idx="5">
                  <c:v>3856.1150000000002</c:v>
                </c:pt>
              </c:numCache>
            </c:numRef>
          </c:val>
          <c:extLst>
            <c:ext xmlns:c16="http://schemas.microsoft.com/office/drawing/2014/chart" uri="{C3380CC4-5D6E-409C-BE32-E72D297353CC}">
              <c16:uniqueId val="{0000000C-8882-4D3B-BF35-949E7E74F7B7}"/>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de-DE"/>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011699" cy="463408"/>
          </a:xfrm>
          <a:prstGeom prst="rect">
            <a:avLst/>
          </a:prstGeom>
        </p:spPr>
        <p:txBody>
          <a:bodyPr vert="horz" lIns="92492" tIns="46246" rIns="92492" bIns="46246" rtlCol="0"/>
          <a:lstStyle>
            <a:lvl1pPr algn="l">
              <a:defRPr sz="1200"/>
            </a:lvl1pPr>
          </a:lstStyle>
          <a:p>
            <a:endParaRPr lang="en-US" sz="800"/>
          </a:p>
        </p:txBody>
      </p:sp>
      <p:sp>
        <p:nvSpPr>
          <p:cNvPr id="3" name="Date Placeholder 2"/>
          <p:cNvSpPr>
            <a:spLocks noGrp="1"/>
          </p:cNvSpPr>
          <p:nvPr>
            <p:ph type="dt" sz="quarter" idx="1"/>
          </p:nvPr>
        </p:nvSpPr>
        <p:spPr>
          <a:xfrm>
            <a:off x="3936770" y="3"/>
            <a:ext cx="3011699" cy="463408"/>
          </a:xfrm>
          <a:prstGeom prst="rect">
            <a:avLst/>
          </a:prstGeom>
        </p:spPr>
        <p:txBody>
          <a:bodyPr vert="horz" lIns="92492" tIns="46246" rIns="92492" bIns="46246" rtlCol="0"/>
          <a:lstStyle>
            <a:lvl1pPr algn="r">
              <a:defRPr sz="1200"/>
            </a:lvl1pPr>
          </a:lstStyle>
          <a:p>
            <a:fld id="{57691E93-EF64-46CC-85E2-BBB5BEDB9501}" type="datetimeFigureOut">
              <a:rPr lang="en-US" sz="800"/>
              <a:t>5/7/2021</a:t>
            </a:fld>
            <a:endParaRPr lang="en-US" sz="800"/>
          </a:p>
        </p:txBody>
      </p:sp>
      <p:sp>
        <p:nvSpPr>
          <p:cNvPr id="4" name="Footer Placeholder 3"/>
          <p:cNvSpPr>
            <a:spLocks noGrp="1"/>
          </p:cNvSpPr>
          <p:nvPr>
            <p:ph type="ftr" sz="quarter" idx="2"/>
          </p:nvPr>
        </p:nvSpPr>
        <p:spPr>
          <a:xfrm>
            <a:off x="2" y="8772671"/>
            <a:ext cx="3011699" cy="463407"/>
          </a:xfrm>
          <a:prstGeom prst="rect">
            <a:avLst/>
          </a:prstGeom>
        </p:spPr>
        <p:txBody>
          <a:bodyPr vert="horz" lIns="92492" tIns="46246" rIns="92492" bIns="46246" rtlCol="0" anchor="b"/>
          <a:lstStyle>
            <a:lvl1pPr algn="l">
              <a:defRPr sz="1200"/>
            </a:lvl1pPr>
          </a:lstStyle>
          <a:p>
            <a:endParaRPr lang="en-US" sz="800"/>
          </a:p>
        </p:txBody>
      </p:sp>
      <p:sp>
        <p:nvSpPr>
          <p:cNvPr id="5" name="Slide Number Placeholder 4"/>
          <p:cNvSpPr>
            <a:spLocks noGrp="1"/>
          </p:cNvSpPr>
          <p:nvPr>
            <p:ph type="sldNum" sz="quarter" idx="3"/>
          </p:nvPr>
        </p:nvSpPr>
        <p:spPr>
          <a:xfrm>
            <a:off x="3936770" y="8772671"/>
            <a:ext cx="3011699" cy="463407"/>
          </a:xfrm>
          <a:prstGeom prst="rect">
            <a:avLst/>
          </a:prstGeom>
        </p:spPr>
        <p:txBody>
          <a:bodyPr vert="horz" lIns="92492" tIns="46246" rIns="92492" bIns="46246" rtlCol="0" anchor="b"/>
          <a:lstStyle>
            <a:lvl1pPr algn="r">
              <a:defRPr sz="1200"/>
            </a:lvl1pPr>
          </a:lstStyle>
          <a:p>
            <a:fld id="{3DCECA85-2A7A-423F-89EA-6868CB52DF19}" type="slidenum">
              <a:rPr lang="en-US" sz="800"/>
              <a:t>‹Nr.›</a:t>
            </a:fld>
            <a:endParaRPr lang="en-US" sz="800"/>
          </a:p>
        </p:txBody>
      </p:sp>
    </p:spTree>
    <p:extLst>
      <p:ext uri="{BB962C8B-B14F-4D97-AF65-F5344CB8AC3E}">
        <p14:creationId xmlns:p14="http://schemas.microsoft.com/office/powerpoint/2010/main" val="1709377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Rectangle 54"/>
          <p:cNvSpPr/>
          <p:nvPr/>
        </p:nvSpPr>
        <p:spPr>
          <a:xfrm>
            <a:off x="0" y="4410720"/>
            <a:ext cx="6948467" cy="48253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492" tIns="46246" rIns="92492" bIns="46246" rtlCol="0" anchor="ctr"/>
          <a:lstStyle/>
          <a:p>
            <a:pPr algn="ctr"/>
            <a:endParaRPr lang="en-US">
              <a:latin typeface="+mn-lt"/>
              <a:ea typeface="+mn-ea"/>
              <a:cs typeface="+mn-cs"/>
              <a:sym typeface="+mn-lt"/>
            </a:endParaRPr>
          </a:p>
        </p:txBody>
      </p:sp>
      <p:sp>
        <p:nvSpPr>
          <p:cNvPr id="2" name="Header Placeholder 1"/>
          <p:cNvSpPr>
            <a:spLocks noGrp="1"/>
          </p:cNvSpPr>
          <p:nvPr>
            <p:ph type="hdr" sz="quarter"/>
          </p:nvPr>
        </p:nvSpPr>
        <p:spPr>
          <a:xfrm>
            <a:off x="82427" y="3"/>
            <a:ext cx="2929274" cy="463408"/>
          </a:xfrm>
          <a:prstGeom prst="rect">
            <a:avLst/>
          </a:prstGeom>
        </p:spPr>
        <p:txBody>
          <a:bodyPr vert="horz" lIns="92492" tIns="46246" rIns="92492" bIns="46246" rtlCol="0"/>
          <a:lstStyle>
            <a:lvl1pPr algn="l">
              <a:defRPr sz="1400">
                <a:latin typeface="+mn-lt"/>
                <a:ea typeface="+mn-ea"/>
                <a:cs typeface="+mn-cs"/>
                <a:sym typeface="+mn-lt"/>
              </a:defRPr>
            </a:lvl1pPr>
          </a:lstStyle>
          <a:p>
            <a:endParaRPr lang="en-US"/>
          </a:p>
        </p:txBody>
      </p:sp>
      <p:sp>
        <p:nvSpPr>
          <p:cNvPr id="4" name="Slide Image Placeholder 3"/>
          <p:cNvSpPr>
            <a:spLocks noGrp="1" noRot="1" noChangeAspect="1"/>
          </p:cNvSpPr>
          <p:nvPr>
            <p:ph type="sldImg" idx="2"/>
          </p:nvPr>
        </p:nvSpPr>
        <p:spPr>
          <a:xfrm>
            <a:off x="156103" y="575009"/>
            <a:ext cx="6620256" cy="3724113"/>
          </a:xfrm>
          <a:prstGeom prst="rect">
            <a:avLst/>
          </a:prstGeom>
          <a:noFill/>
          <a:ln w="9525">
            <a:solidFill>
              <a:schemeClr val="bg2"/>
            </a:solidFill>
          </a:ln>
        </p:spPr>
        <p:txBody>
          <a:bodyPr vert="horz" lIns="92492" tIns="46246" rIns="92492" bIns="46246" rtlCol="0" anchor="ctr"/>
          <a:lstStyle/>
          <a:p>
            <a:endParaRPr lang="en-US"/>
          </a:p>
        </p:txBody>
      </p:sp>
      <p:sp>
        <p:nvSpPr>
          <p:cNvPr id="6" name="Footer Placeholder 5"/>
          <p:cNvSpPr>
            <a:spLocks noGrp="1"/>
          </p:cNvSpPr>
          <p:nvPr>
            <p:ph type="ftr" sz="quarter" idx="4"/>
          </p:nvPr>
        </p:nvSpPr>
        <p:spPr>
          <a:xfrm>
            <a:off x="82427" y="8744096"/>
            <a:ext cx="2929274" cy="463407"/>
          </a:xfrm>
          <a:prstGeom prst="rect">
            <a:avLst/>
          </a:prstGeom>
        </p:spPr>
        <p:txBody>
          <a:bodyPr vert="horz" lIns="92492" tIns="46246" rIns="92492" bIns="46246" rtlCol="0" anchor="b"/>
          <a:lstStyle>
            <a:lvl1pPr algn="l">
              <a:defRPr sz="1400">
                <a:latin typeface="+mn-lt"/>
                <a:ea typeface="+mn-ea"/>
                <a:cs typeface="+mn-cs"/>
                <a:sym typeface="+mn-lt"/>
              </a:defRPr>
            </a:lvl1pPr>
          </a:lstStyle>
          <a:p>
            <a:endParaRPr lang="en-US"/>
          </a:p>
        </p:txBody>
      </p:sp>
      <p:sp>
        <p:nvSpPr>
          <p:cNvPr id="7" name="Slide Number Placeholder 6"/>
          <p:cNvSpPr>
            <a:spLocks noGrp="1"/>
          </p:cNvSpPr>
          <p:nvPr>
            <p:ph type="sldNum" sz="quarter" idx="5"/>
          </p:nvPr>
        </p:nvSpPr>
        <p:spPr>
          <a:xfrm>
            <a:off x="3936770" y="8744096"/>
            <a:ext cx="2919957" cy="463407"/>
          </a:xfrm>
          <a:prstGeom prst="rect">
            <a:avLst/>
          </a:prstGeom>
        </p:spPr>
        <p:txBody>
          <a:bodyPr vert="horz" lIns="92492" tIns="46246" rIns="92492" bIns="46246" rtlCol="0" anchor="b"/>
          <a:lstStyle>
            <a:lvl1pPr algn="r">
              <a:defRPr sz="1400">
                <a:latin typeface="+mn-lt"/>
                <a:ea typeface="+mn-ea"/>
                <a:cs typeface="+mn-cs"/>
                <a:sym typeface="+mn-lt"/>
              </a:defRPr>
            </a:lvl1pPr>
          </a:lstStyle>
          <a:p>
            <a:r>
              <a:rPr lang="en-US"/>
              <a:t>Notes view: </a:t>
            </a:r>
            <a:fld id="{128CEAFE-FA94-43E5-B0FF-D47E1CCDD1B4}" type="slidenum">
              <a:rPr lang="en-US" smtClean="0"/>
              <a:pPr/>
              <a:t>‹Nr.›</a:t>
            </a:fld>
            <a:endParaRPr lang="en-US"/>
          </a:p>
        </p:txBody>
      </p:sp>
      <p:sp>
        <p:nvSpPr>
          <p:cNvPr id="5" name="Notes Placeholder 4"/>
          <p:cNvSpPr>
            <a:spLocks noGrp="1"/>
          </p:cNvSpPr>
          <p:nvPr>
            <p:ph type="body" sz="quarter" idx="3"/>
          </p:nvPr>
        </p:nvSpPr>
        <p:spPr>
          <a:xfrm>
            <a:off x="259519" y="4714653"/>
            <a:ext cx="6413424" cy="3768947"/>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atin typeface="+mn-lt"/>
                <a:ea typeface="+mn-ea"/>
                <a:cs typeface="+mn-cs"/>
                <a:sym typeface="+mn-lt"/>
              </a:defRPr>
            </a:lvl1pPr>
          </a:lstStyle>
          <a:p>
            <a:fld id="{F2C7CF5F-7CF3-4DF3-838A-EE34544862CC}" type="datetimeFigureOut">
              <a:rPr lang="en-US" smtClean="0"/>
              <a:pPr/>
              <a:t>5/7/2021</a:t>
            </a:fld>
            <a:endParaRPr lang="en-US"/>
          </a:p>
        </p:txBody>
      </p:sp>
    </p:spTree>
    <p:extLst>
      <p:ext uri="{BB962C8B-B14F-4D97-AF65-F5344CB8AC3E}">
        <p14:creationId xmlns:p14="http://schemas.microsoft.com/office/powerpoint/2010/main" val="4173362221"/>
      </p:ext>
    </p:extLst>
  </p:cSld>
  <p:clrMap bg1="lt1" tx1="dk1" bg2="lt2" tx2="dk2" accent1="accent1" accent2="accent2" accent3="accent3" accent4="accent4" accent5="accent5" accent6="accent6" hlink="hlink" folHlink="folHlink"/>
  <p:notesStyle>
    <a:lvl1pPr marL="0" indent="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sym typeface="+mn-lt"/>
      </a:defRPr>
    </a:lvl1pPr>
    <a:lvl2pPr marL="114300" indent="-11430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sym typeface="+mn-lt"/>
      </a:defRPr>
    </a:lvl2pPr>
    <a:lvl3pPr marL="228600" indent="-114300" algn="l" defTabSz="914400" rtl="0" eaLnBrk="1" latinLnBrk="0" hangingPunct="1">
      <a:spcAft>
        <a:spcPts val="600"/>
      </a:spcAft>
      <a:buClr>
        <a:schemeClr val="tx2"/>
      </a:buClr>
      <a:buFont typeface="Arial" panose="020B0604020202020204" pitchFamily="34" charset="0"/>
      <a:buChar char="•"/>
      <a:defRPr sz="1200" kern="1200">
        <a:solidFill>
          <a:schemeClr val="tx1"/>
        </a:solidFill>
        <a:latin typeface="+mn-lt"/>
        <a:ea typeface="+mn-ea"/>
        <a:cs typeface="+mn-cs"/>
        <a:sym typeface="+mn-lt"/>
      </a:defRPr>
    </a:lvl3pPr>
    <a:lvl4pPr marL="514350" indent="-114300" algn="l" defTabSz="914400" rtl="0" eaLnBrk="1" latinLnBrk="0" hangingPunct="1">
      <a:spcAft>
        <a:spcPts val="600"/>
      </a:spcAft>
      <a:buFont typeface="Arial" panose="020B0604020202020204" pitchFamily="34" charset="0"/>
      <a:buChar char="•"/>
      <a:defRPr sz="1000" kern="1200">
        <a:solidFill>
          <a:schemeClr val="tx1"/>
        </a:solidFill>
        <a:latin typeface="+mn-lt"/>
        <a:ea typeface="+mn-ea"/>
        <a:cs typeface="+mn-cs"/>
        <a:sym typeface="+mn-lt"/>
      </a:defRPr>
    </a:lvl4pPr>
    <a:lvl5pPr marL="685800" indent="-114300" algn="l" defTabSz="914400" rtl="0" eaLnBrk="1" latinLnBrk="0" hangingPunct="1">
      <a:spcAft>
        <a:spcPts val="600"/>
      </a:spcAft>
      <a:buClr>
        <a:schemeClr val="tx2"/>
      </a:buClr>
      <a:buFont typeface="Arial" panose="020B0604020202020204" pitchFamily="34" charset="0"/>
      <a:buChar char="•"/>
      <a:defRPr sz="1000" i="1" kern="1200">
        <a:solidFill>
          <a:schemeClr val="tx1"/>
        </a:solidFill>
        <a:latin typeface="+mn-lt"/>
        <a:ea typeface="+mn-ea"/>
        <a:cs typeface="+mn-cs"/>
        <a:sym typeface="+mn-lt"/>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10" userDrawn="1">
          <p15:clr>
            <a:srgbClr val="F26B43"/>
          </p15:clr>
        </p15:guide>
        <p15:guide id="2" pos="218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1</a:t>
            </a:fld>
            <a:endParaRPr lang="en-US"/>
          </a:p>
        </p:txBody>
      </p:sp>
    </p:spTree>
    <p:extLst>
      <p:ext uri="{BB962C8B-B14F-4D97-AF65-F5344CB8AC3E}">
        <p14:creationId xmlns:p14="http://schemas.microsoft.com/office/powerpoint/2010/main" val="2392242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5575" y="574675"/>
            <a:ext cx="6621463" cy="37242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r>
              <a:rPr lang="en-US"/>
              <a:t>Notes view: </a:t>
            </a:r>
            <a:fld id="{128CEAFE-FA94-43E5-B0FF-D47E1CCDD1B4}" type="slidenum">
              <a:rPr lang="en-US" smtClean="0"/>
              <a:pPr/>
              <a:t>19</a:t>
            </a:fld>
            <a:endParaRPr lang="en-US"/>
          </a:p>
        </p:txBody>
      </p:sp>
    </p:spTree>
    <p:extLst>
      <p:ext uri="{BB962C8B-B14F-4D97-AF65-F5344CB8AC3E}">
        <p14:creationId xmlns:p14="http://schemas.microsoft.com/office/powerpoint/2010/main" val="2447745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5575" y="574675"/>
            <a:ext cx="6621463" cy="37242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r>
              <a:rPr lang="en-US"/>
              <a:t>Notes view: </a:t>
            </a:r>
            <a:fld id="{128CEAFE-FA94-43E5-B0FF-D47E1CCDD1B4}" type="slidenum">
              <a:rPr lang="en-US" smtClean="0"/>
              <a:pPr/>
              <a:t>20</a:t>
            </a:fld>
            <a:endParaRPr lang="en-US"/>
          </a:p>
        </p:txBody>
      </p:sp>
    </p:spTree>
    <p:extLst>
      <p:ext uri="{BB962C8B-B14F-4D97-AF65-F5344CB8AC3E}">
        <p14:creationId xmlns:p14="http://schemas.microsoft.com/office/powerpoint/2010/main" val="838497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5575" y="574675"/>
            <a:ext cx="6621463" cy="37242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r>
              <a:rPr lang="en-US"/>
              <a:t>Notes view: </a:t>
            </a:r>
            <a:fld id="{128CEAFE-FA94-43E5-B0FF-D47E1CCDD1B4}" type="slidenum">
              <a:rPr lang="en-US" smtClean="0"/>
              <a:pPr/>
              <a:t>21</a:t>
            </a:fld>
            <a:endParaRPr lang="en-US"/>
          </a:p>
        </p:txBody>
      </p:sp>
    </p:spTree>
    <p:extLst>
      <p:ext uri="{BB962C8B-B14F-4D97-AF65-F5344CB8AC3E}">
        <p14:creationId xmlns:p14="http://schemas.microsoft.com/office/powerpoint/2010/main" val="1023378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5575" y="574675"/>
            <a:ext cx="6621463" cy="37242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r>
              <a:rPr lang="en-US"/>
              <a:t>Notes view: </a:t>
            </a:r>
            <a:fld id="{128CEAFE-FA94-43E5-B0FF-D47E1CCDD1B4}" type="slidenum">
              <a:rPr lang="en-US" smtClean="0"/>
              <a:pPr/>
              <a:t>4</a:t>
            </a:fld>
            <a:endParaRPr lang="en-US"/>
          </a:p>
        </p:txBody>
      </p:sp>
    </p:spTree>
    <p:extLst>
      <p:ext uri="{BB962C8B-B14F-4D97-AF65-F5344CB8AC3E}">
        <p14:creationId xmlns:p14="http://schemas.microsoft.com/office/powerpoint/2010/main" val="2324065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r>
              <a:rPr lang="en-US"/>
              <a:t>Notes view: </a:t>
            </a:r>
            <a:fld id="{128CEAFE-FA94-43E5-B0FF-D47E1CCDD1B4}" type="slidenum">
              <a:rPr lang="en-US" smtClean="0"/>
              <a:pPr/>
              <a:t>10</a:t>
            </a:fld>
            <a:endParaRPr lang="en-US"/>
          </a:p>
        </p:txBody>
      </p:sp>
    </p:spTree>
    <p:extLst>
      <p:ext uri="{BB962C8B-B14F-4D97-AF65-F5344CB8AC3E}">
        <p14:creationId xmlns:p14="http://schemas.microsoft.com/office/powerpoint/2010/main" val="2170687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5575" y="574675"/>
            <a:ext cx="6621463" cy="37242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r>
              <a:rPr lang="en-US"/>
              <a:t>Notes view: </a:t>
            </a:r>
            <a:fld id="{128CEAFE-FA94-43E5-B0FF-D47E1CCDD1B4}" type="slidenum">
              <a:rPr lang="en-US" smtClean="0"/>
              <a:pPr/>
              <a:t>11</a:t>
            </a:fld>
            <a:endParaRPr lang="en-US"/>
          </a:p>
        </p:txBody>
      </p:sp>
    </p:spTree>
    <p:extLst>
      <p:ext uri="{BB962C8B-B14F-4D97-AF65-F5344CB8AC3E}">
        <p14:creationId xmlns:p14="http://schemas.microsoft.com/office/powerpoint/2010/main" val="170777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5575" y="574675"/>
            <a:ext cx="6621463" cy="37242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r>
              <a:rPr lang="en-US"/>
              <a:t>Notes view: </a:t>
            </a:r>
            <a:fld id="{128CEAFE-FA94-43E5-B0FF-D47E1CCDD1B4}" type="slidenum">
              <a:rPr lang="en-US" smtClean="0"/>
              <a:pPr/>
              <a:t>14</a:t>
            </a:fld>
            <a:endParaRPr lang="en-US"/>
          </a:p>
        </p:txBody>
      </p:sp>
    </p:spTree>
    <p:extLst>
      <p:ext uri="{BB962C8B-B14F-4D97-AF65-F5344CB8AC3E}">
        <p14:creationId xmlns:p14="http://schemas.microsoft.com/office/powerpoint/2010/main" val="4245957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5575" y="574675"/>
            <a:ext cx="6621463" cy="37242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r>
              <a:rPr lang="en-US"/>
              <a:t>Notes view: </a:t>
            </a:r>
            <a:fld id="{128CEAFE-FA94-43E5-B0FF-D47E1CCDD1B4}" type="slidenum">
              <a:rPr lang="en-US" smtClean="0"/>
              <a:pPr/>
              <a:t>15</a:t>
            </a:fld>
            <a:endParaRPr lang="en-US"/>
          </a:p>
        </p:txBody>
      </p:sp>
    </p:spTree>
    <p:extLst>
      <p:ext uri="{BB962C8B-B14F-4D97-AF65-F5344CB8AC3E}">
        <p14:creationId xmlns:p14="http://schemas.microsoft.com/office/powerpoint/2010/main" val="316156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16</a:t>
            </a:fld>
            <a:endParaRPr lang="en-US"/>
          </a:p>
        </p:txBody>
      </p:sp>
    </p:spTree>
    <p:extLst>
      <p:ext uri="{BB962C8B-B14F-4D97-AF65-F5344CB8AC3E}">
        <p14:creationId xmlns:p14="http://schemas.microsoft.com/office/powerpoint/2010/main" val="791166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5575" y="574675"/>
            <a:ext cx="6621463" cy="37242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r>
              <a:rPr lang="en-US"/>
              <a:t>Notes view: </a:t>
            </a:r>
            <a:fld id="{128CEAFE-FA94-43E5-B0FF-D47E1CCDD1B4}" type="slidenum">
              <a:rPr lang="en-US" smtClean="0"/>
              <a:pPr/>
              <a:t>17</a:t>
            </a:fld>
            <a:endParaRPr lang="en-US"/>
          </a:p>
        </p:txBody>
      </p:sp>
    </p:spTree>
    <p:extLst>
      <p:ext uri="{BB962C8B-B14F-4D97-AF65-F5344CB8AC3E}">
        <p14:creationId xmlns:p14="http://schemas.microsoft.com/office/powerpoint/2010/main" val="1651366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5575" y="574675"/>
            <a:ext cx="6621463" cy="37242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r>
              <a:rPr lang="en-US"/>
              <a:t>Notes view: </a:t>
            </a:r>
            <a:fld id="{128CEAFE-FA94-43E5-B0FF-D47E1CCDD1B4}" type="slidenum">
              <a:rPr lang="en-US" smtClean="0"/>
              <a:pPr/>
              <a:t>18</a:t>
            </a:fld>
            <a:endParaRPr lang="en-US"/>
          </a:p>
        </p:txBody>
      </p:sp>
    </p:spTree>
    <p:extLst>
      <p:ext uri="{BB962C8B-B14F-4D97-AF65-F5344CB8AC3E}">
        <p14:creationId xmlns:p14="http://schemas.microsoft.com/office/powerpoint/2010/main" val="3682933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jp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jp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0.jpg"/><Relationship Id="rId5" Type="http://schemas.openxmlformats.org/officeDocument/2006/relationships/image" Target="../media/image8.emf"/><Relationship Id="rId4" Type="http://schemas.openxmlformats.org/officeDocument/2006/relationships/oleObject" Target="../embeddings/oleObject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jpg"/><Relationship Id="rId5" Type="http://schemas.openxmlformats.org/officeDocument/2006/relationships/image" Target="../media/image8.emf"/><Relationship Id="rId4" Type="http://schemas.openxmlformats.org/officeDocument/2006/relationships/oleObject" Target="../embeddings/oleObject3.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jpg"/><Relationship Id="rId5" Type="http://schemas.openxmlformats.org/officeDocument/2006/relationships/image" Target="../media/image8.emf"/><Relationship Id="rId4" Type="http://schemas.openxmlformats.org/officeDocument/2006/relationships/oleObject" Target="../embeddings/oleObject4.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jpg"/><Relationship Id="rId5" Type="http://schemas.openxmlformats.org/officeDocument/2006/relationships/image" Target="../media/image8.emf"/><Relationship Id="rId4" Type="http://schemas.openxmlformats.org/officeDocument/2006/relationships/oleObject" Target="../embeddings/oleObject5.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jpg"/><Relationship Id="rId5" Type="http://schemas.openxmlformats.org/officeDocument/2006/relationships/image" Target="../media/image8.emf"/><Relationship Id="rId4" Type="http://schemas.openxmlformats.org/officeDocument/2006/relationships/oleObject" Target="../embeddings/oleObject6.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jpg"/><Relationship Id="rId5" Type="http://schemas.openxmlformats.org/officeDocument/2006/relationships/image" Target="../media/image8.emf"/><Relationship Id="rId4" Type="http://schemas.openxmlformats.org/officeDocument/2006/relationships/oleObject" Target="../embeddings/oleObject6.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jpg"/><Relationship Id="rId5" Type="http://schemas.openxmlformats.org/officeDocument/2006/relationships/image" Target="../media/image8.emf"/><Relationship Id="rId4" Type="http://schemas.openxmlformats.org/officeDocument/2006/relationships/oleObject" Target="../embeddings/oleObject6.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jpg"/><Relationship Id="rId5" Type="http://schemas.openxmlformats.org/officeDocument/2006/relationships/image" Target="../media/image8.emf"/><Relationship Id="rId4" Type="http://schemas.openxmlformats.org/officeDocument/2006/relationships/oleObject" Target="../embeddings/oleObject7.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jp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jpg"/><Relationship Id="rId5" Type="http://schemas.openxmlformats.org/officeDocument/2006/relationships/image" Target="../media/image8.emf"/><Relationship Id="rId4" Type="http://schemas.openxmlformats.org/officeDocument/2006/relationships/oleObject" Target="../embeddings/oleObject8.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1.jpg"/><Relationship Id="rId5" Type="http://schemas.openxmlformats.org/officeDocument/2006/relationships/image" Target="../media/image8.emf"/><Relationship Id="rId4" Type="http://schemas.openxmlformats.org/officeDocument/2006/relationships/oleObject" Target="../embeddings/oleObject4.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1.jpg"/><Relationship Id="rId5" Type="http://schemas.openxmlformats.org/officeDocument/2006/relationships/image" Target="../media/image8.emf"/><Relationship Id="rId4" Type="http://schemas.openxmlformats.org/officeDocument/2006/relationships/oleObject" Target="../embeddings/oleObject9.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jpg"/><Relationship Id="rId5" Type="http://schemas.openxmlformats.org/officeDocument/2006/relationships/image" Target="../media/image11.emf"/><Relationship Id="rId4" Type="http://schemas.openxmlformats.org/officeDocument/2006/relationships/oleObject" Target="../embeddings/oleObject10.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jpg"/><Relationship Id="rId5" Type="http://schemas.openxmlformats.org/officeDocument/2006/relationships/image" Target="../media/image8.emf"/><Relationship Id="rId4" Type="http://schemas.openxmlformats.org/officeDocument/2006/relationships/oleObject" Target="../embeddings/oleObject9.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1.jpg"/><Relationship Id="rId5" Type="http://schemas.openxmlformats.org/officeDocument/2006/relationships/image" Target="../media/image11.emf"/><Relationship Id="rId4" Type="http://schemas.openxmlformats.org/officeDocument/2006/relationships/oleObject" Target="../embeddings/oleObject10.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jpg"/><Relationship Id="rId5" Type="http://schemas.openxmlformats.org/officeDocument/2006/relationships/image" Target="../media/image8.emf"/><Relationship Id="rId4" Type="http://schemas.openxmlformats.org/officeDocument/2006/relationships/oleObject" Target="../embeddings/oleObject11.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jpg"/><Relationship Id="rId5" Type="http://schemas.openxmlformats.org/officeDocument/2006/relationships/image" Target="../media/image8.emf"/><Relationship Id="rId4" Type="http://schemas.openxmlformats.org/officeDocument/2006/relationships/oleObject" Target="../embeddings/oleObject11.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1.jpg"/><Relationship Id="rId5" Type="http://schemas.openxmlformats.org/officeDocument/2006/relationships/image" Target="../media/image8.emf"/><Relationship Id="rId4" Type="http://schemas.openxmlformats.org/officeDocument/2006/relationships/oleObject" Target="../embeddings/oleObject12.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1.jpg"/><Relationship Id="rId5" Type="http://schemas.openxmlformats.org/officeDocument/2006/relationships/image" Target="../media/image8.emf"/><Relationship Id="rId4" Type="http://schemas.openxmlformats.org/officeDocument/2006/relationships/oleObject" Target="../embeddings/oleObject12.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jp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image" Target="../media/image5.jpg"/></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jp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oleObject" Target="../embeddings/oleObject13.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jp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oleObject" Target="../embeddings/oleObject13.bin"/></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61.xml"/><Relationship Id="rId6" Type="http://schemas.openxmlformats.org/officeDocument/2006/relationships/image" Target="../media/image1.jpg"/><Relationship Id="rId5" Type="http://schemas.openxmlformats.org/officeDocument/2006/relationships/image" Target="../media/image9.jpeg"/><Relationship Id="rId4" Type="http://schemas.openxmlformats.org/officeDocument/2006/relationships/image" Target="../media/image12.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62.xml"/><Relationship Id="rId6" Type="http://schemas.openxmlformats.org/officeDocument/2006/relationships/image" Target="../media/image1.jpg"/><Relationship Id="rId5" Type="http://schemas.openxmlformats.org/officeDocument/2006/relationships/image" Target="../media/image9.jpeg"/><Relationship Id="rId4" Type="http://schemas.openxmlformats.org/officeDocument/2006/relationships/image" Target="../media/image12.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63.xml"/><Relationship Id="rId6" Type="http://schemas.openxmlformats.org/officeDocument/2006/relationships/image" Target="../media/image1.jpg"/><Relationship Id="rId5" Type="http://schemas.openxmlformats.org/officeDocument/2006/relationships/image" Target="../media/image9.jpeg"/><Relationship Id="rId4" Type="http://schemas.openxmlformats.org/officeDocument/2006/relationships/image" Target="../media/image12.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64.xml"/><Relationship Id="rId6" Type="http://schemas.openxmlformats.org/officeDocument/2006/relationships/image" Target="../media/image1.jpg"/><Relationship Id="rId5" Type="http://schemas.openxmlformats.org/officeDocument/2006/relationships/image" Target="../media/image9.jpeg"/><Relationship Id="rId4" Type="http://schemas.openxmlformats.org/officeDocument/2006/relationships/image" Target="../media/image12.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Master" Target="../slideMasters/slideMaster1.xml"/><Relationship Id="rId1" Type="http://schemas.openxmlformats.org/officeDocument/2006/relationships/tags" Target="../tags/tag65.xml"/><Relationship Id="rId6" Type="http://schemas.openxmlformats.org/officeDocument/2006/relationships/image" Target="../media/image1.jpg"/><Relationship Id="rId5" Type="http://schemas.openxmlformats.org/officeDocument/2006/relationships/image" Target="../media/image3.emf"/><Relationship Id="rId4" Type="http://schemas.openxmlformats.org/officeDocument/2006/relationships/oleObject" Target="../embeddings/oleObject18.bin"/></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66.xml"/><Relationship Id="rId6" Type="http://schemas.openxmlformats.org/officeDocument/2006/relationships/image" Target="../media/image1.jpg"/><Relationship Id="rId5" Type="http://schemas.openxmlformats.org/officeDocument/2006/relationships/image" Target="../media/image14.jpg"/><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Master" Target="../slideMasters/slideMaster1.xml"/><Relationship Id="rId1" Type="http://schemas.openxmlformats.org/officeDocument/2006/relationships/tags" Target="../tags/tag67.xml"/><Relationship Id="rId6" Type="http://schemas.openxmlformats.org/officeDocument/2006/relationships/image" Target="../media/image1.jpg"/><Relationship Id="rId5" Type="http://schemas.openxmlformats.org/officeDocument/2006/relationships/image" Target="../media/image3.emf"/><Relationship Id="rId4" Type="http://schemas.openxmlformats.org/officeDocument/2006/relationships/oleObject" Target="../embeddings/oleObject18.bin"/></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68.xml"/><Relationship Id="rId6" Type="http://schemas.openxmlformats.org/officeDocument/2006/relationships/image" Target="../media/image1.jpg"/><Relationship Id="rId5" Type="http://schemas.openxmlformats.org/officeDocument/2006/relationships/image" Target="../media/image3.emf"/><Relationship Id="rId4" Type="http://schemas.openxmlformats.org/officeDocument/2006/relationships/oleObject" Target="../embeddings/oleObject18.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jp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image" Target="../media/image6.jpg"/></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69.xml"/><Relationship Id="rId6" Type="http://schemas.openxmlformats.org/officeDocument/2006/relationships/image" Target="../media/image1.jpg"/><Relationship Id="rId5" Type="http://schemas.openxmlformats.org/officeDocument/2006/relationships/image" Target="../media/image17.jpeg"/><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jp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image" Target="../media/image7.jp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E1EC6A-6493-450B-A66D-69138DD99F14}"/>
              </a:ext>
            </a:extLst>
          </p:cNvPr>
          <p:cNvPicPr>
            <a:picLocks noChangeAspect="1"/>
          </p:cNvPicPr>
          <p:nvPr userDrawn="1"/>
        </p:nvPicPr>
        <p:blipFill>
          <a:blip r:embed="rId4"/>
          <a:stretch>
            <a:fillRect/>
          </a:stretch>
        </p:blipFill>
        <p:spPr>
          <a:xfrm>
            <a:off x="-6400" y="0"/>
            <a:ext cx="121984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7657088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800" b="0" i="0" baseline="0" dirty="0">
              <a:solidFill>
                <a:srgbClr val="FFFFFF"/>
              </a:solidFill>
              <a:latin typeface="Century Gothic" panose="020B0502020202020204" pitchFamily="34" charset="0"/>
              <a:ea typeface="+mj-ea"/>
              <a:cs typeface="+mj-cs"/>
              <a:sym typeface="Century Gothic" panose="020B0502020202020204" pitchFamily="34" charset="0"/>
            </a:endParaRPr>
          </a:p>
        </p:txBody>
      </p:sp>
      <p:sp>
        <p:nvSpPr>
          <p:cNvPr id="15" name="Rectangle 14"/>
          <p:cNvSpPr/>
          <p:nvPr userDrawn="1"/>
        </p:nvSpPr>
        <p:spPr bwMode="black">
          <a:xfrm>
            <a:off x="370282" y="3200400"/>
            <a:ext cx="6384479" cy="2922606"/>
          </a:xfrm>
          <a:prstGeom prst="rect">
            <a:avLst/>
          </a:prstGeom>
          <a:gradFill>
            <a:gsLst>
              <a:gs pos="0">
                <a:schemeClr val="accent1">
                  <a:lumMod val="5000"/>
                  <a:lumOff val="95000"/>
                </a:schemeClr>
              </a:gs>
              <a:gs pos="97000">
                <a:schemeClr val="bg1">
                  <a:alpha val="62000"/>
                </a:schemeClr>
              </a:gs>
            </a:gsLst>
            <a:lin ang="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Century Gothic" panose="020B0502020202020204" pitchFamily="34" charset="0"/>
              <a:sym typeface="+mn-lt"/>
            </a:endParaRPr>
          </a:p>
        </p:txBody>
      </p:sp>
      <p:sp>
        <p:nvSpPr>
          <p:cNvPr id="12" name="Text Placeholder 6">
            <a:extLst>
              <a:ext uri="{FF2B5EF4-FFF2-40B4-BE49-F238E27FC236}">
                <a16:creationId xmlns:a16="http://schemas.microsoft.com/office/drawing/2014/main" id="{BCEA9FF1-8A3D-4D19-913A-C31A67F8AB62}"/>
              </a:ext>
            </a:extLst>
          </p:cNvPr>
          <p:cNvSpPr>
            <a:spLocks noGrp="1"/>
          </p:cNvSpPr>
          <p:nvPr>
            <p:ph type="body" sz="quarter" idx="13" hasCustomPrompt="1"/>
          </p:nvPr>
        </p:nvSpPr>
        <p:spPr bwMode="black">
          <a:xfrm>
            <a:off x="628650" y="6207842"/>
            <a:ext cx="5979637" cy="327148"/>
          </a:xfrm>
          <a:prstGeom prst="rect">
            <a:avLst/>
          </a:prstGeom>
          <a:noFill/>
        </p:spPr>
        <p:txBody>
          <a:bodyPr anchor="ctr"/>
          <a:lstStyle>
            <a:lvl1pPr algn="l">
              <a:lnSpc>
                <a:spcPct val="110000"/>
              </a:lnSpc>
              <a:buNone/>
              <a:defRPr sz="1600" b="0" cap="all" baseline="0">
                <a:solidFill>
                  <a:schemeClr val="bg1"/>
                </a:solidFill>
                <a:latin typeface="Bodoni Bk BT" panose="02070603070706020303" pitchFamily="18" charset="0"/>
                <a:ea typeface="+mn-ea"/>
                <a:cs typeface="+mn-cs"/>
                <a:sym typeface="+mn-lt"/>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 - place</a:t>
            </a:r>
          </a:p>
        </p:txBody>
      </p:sp>
      <p:sp>
        <p:nvSpPr>
          <p:cNvPr id="17" name="Title 1">
            <a:extLst>
              <a:ext uri="{FF2B5EF4-FFF2-40B4-BE49-F238E27FC236}">
                <a16:creationId xmlns:a16="http://schemas.microsoft.com/office/drawing/2014/main" id="{BB23423C-1590-42B5-8C84-7748F4D3E17A}"/>
              </a:ext>
            </a:extLst>
          </p:cNvPr>
          <p:cNvSpPr>
            <a:spLocks noGrp="1"/>
          </p:cNvSpPr>
          <p:nvPr>
            <p:ph type="ctrTitle" hasCustomPrompt="1"/>
          </p:nvPr>
        </p:nvSpPr>
        <p:spPr bwMode="ltGray">
          <a:xfrm>
            <a:off x="628651" y="4259485"/>
            <a:ext cx="5979637" cy="1361724"/>
          </a:xfrm>
          <a:prstGeom prst="rect">
            <a:avLst/>
          </a:prstGeom>
        </p:spPr>
        <p:txBody>
          <a:bodyPr anchor="b">
            <a:normAutofit/>
          </a:bodyPr>
          <a:lstStyle>
            <a:lvl1pPr algn="l">
              <a:lnSpc>
                <a:spcPct val="93000"/>
              </a:lnSpc>
              <a:defRPr sz="4000" b="0" baseline="0">
                <a:solidFill>
                  <a:srgbClr val="9B3738"/>
                </a:solidFill>
                <a:latin typeface="Bodoni Bd BT" panose="02070803080706020303" pitchFamily="18" charset="0"/>
                <a:ea typeface="+mj-ea"/>
                <a:cs typeface="+mj-cs"/>
                <a:sym typeface="+mj-lt"/>
              </a:defRPr>
            </a:lvl1pPr>
          </a:lstStyle>
          <a:p>
            <a:r>
              <a:rPr lang="en-US" dirty="0"/>
              <a:t>Title in sentence case</a:t>
            </a:r>
            <a:br>
              <a:rPr lang="en-US" dirty="0"/>
            </a:br>
            <a:endParaRPr lang="en-US" dirty="0"/>
          </a:p>
        </p:txBody>
      </p:sp>
      <p:sp>
        <p:nvSpPr>
          <p:cNvPr id="18" name="Subtitle 2">
            <a:extLst>
              <a:ext uri="{FF2B5EF4-FFF2-40B4-BE49-F238E27FC236}">
                <a16:creationId xmlns:a16="http://schemas.microsoft.com/office/drawing/2014/main" id="{DC38B1D5-C7AD-4F8F-9856-4E592549A39E}"/>
              </a:ext>
            </a:extLst>
          </p:cNvPr>
          <p:cNvSpPr>
            <a:spLocks noGrp="1"/>
          </p:cNvSpPr>
          <p:nvPr>
            <p:ph type="subTitle" idx="1" hasCustomPrompt="1"/>
          </p:nvPr>
        </p:nvSpPr>
        <p:spPr bwMode="white">
          <a:xfrm>
            <a:off x="628650" y="5661703"/>
            <a:ext cx="5979637" cy="436195"/>
          </a:xfrm>
          <a:prstGeom prst="rect">
            <a:avLst/>
          </a:prstGeom>
        </p:spPr>
        <p:txBody>
          <a:bodyPr anchor="ctr"/>
          <a:lstStyle>
            <a:lvl1pPr marL="0" indent="0" algn="l">
              <a:lnSpc>
                <a:spcPct val="110000"/>
              </a:lnSpc>
              <a:buNone/>
              <a:defRPr sz="2000" baseline="0">
                <a:solidFill>
                  <a:srgbClr val="5E6061"/>
                </a:solidFill>
                <a:latin typeface="Bodoni Bk BT" panose="02070603070706020303" pitchFamily="18" charset="0"/>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pic>
        <p:nvPicPr>
          <p:cNvPr id="5" name="Picture 4">
            <a:extLst>
              <a:ext uri="{FF2B5EF4-FFF2-40B4-BE49-F238E27FC236}">
                <a16:creationId xmlns:a16="http://schemas.microsoft.com/office/drawing/2014/main" id="{1812FDEF-C771-4233-81FE-CCB8016E5DDE}"/>
              </a:ext>
            </a:extLst>
          </p:cNvPr>
          <p:cNvPicPr>
            <a:picLocks noChangeAspect="1"/>
          </p:cNvPicPr>
          <p:nvPr userDrawn="1"/>
        </p:nvPicPr>
        <p:blipFill>
          <a:blip r:embed="rId7"/>
          <a:stretch>
            <a:fillRect/>
          </a:stretch>
        </p:blipFill>
        <p:spPr>
          <a:xfrm>
            <a:off x="9992277" y="352120"/>
            <a:ext cx="1571069" cy="832667"/>
          </a:xfrm>
          <a:prstGeom prst="rect">
            <a:avLst/>
          </a:prstGeom>
        </p:spPr>
      </p:pic>
    </p:spTree>
    <p:extLst>
      <p:ext uri="{BB962C8B-B14F-4D97-AF65-F5344CB8AC3E}">
        <p14:creationId xmlns:p14="http://schemas.microsoft.com/office/powerpoint/2010/main" val="4312216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_Title_gris">
    <p:bg>
      <p:bgPr>
        <a:solidFill>
          <a:srgbClr val="D9E1DD"/>
        </a:solidFill>
        <a:effectLst/>
      </p:bgPr>
    </p:bg>
    <p:spTree>
      <p:nvGrpSpPr>
        <p:cNvPr id="1" name=""/>
        <p:cNvGrpSpPr/>
        <p:nvPr/>
      </p:nvGrpSpPr>
      <p:grpSpPr>
        <a:xfrm>
          <a:off x="0" y="0"/>
          <a:ext cx="0" cy="0"/>
          <a:chOff x="0" y="0"/>
          <a:chExt cx="0" cy="0"/>
        </a:xfrm>
      </p:grpSpPr>
      <p:sp>
        <p:nvSpPr>
          <p:cNvPr id="2" name="Rectangle 1" hidden="1"/>
          <p:cNvSpPr/>
          <p:nvPr userDrawn="1">
            <p:custDataLst>
              <p:tags r:id="rId1"/>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a:endParaRPr>
          </a:p>
        </p:txBody>
      </p:sp>
      <p:sp>
        <p:nvSpPr>
          <p:cNvPr id="3" name="Date Placeholder 2"/>
          <p:cNvSpPr>
            <a:spLocks noGrp="1"/>
          </p:cNvSpPr>
          <p:nvPr>
            <p:ph type="dt" sz="half" idx="10"/>
          </p:nvPr>
        </p:nvSpPr>
        <p:spPr>
          <a:xfrm>
            <a:off x="9677400" y="6389647"/>
            <a:ext cx="1482051" cy="169277"/>
          </a:xfrm>
          <a:prstGeom prst="rect">
            <a:avLst/>
          </a:prstGeom>
        </p:spPr>
        <p:txBody>
          <a:bodyPr/>
          <a:lstStyle>
            <a:lvl1pPr>
              <a:defRPr sz="1100">
                <a:solidFill>
                  <a:schemeClr val="tx1">
                    <a:lumMod val="60000"/>
                    <a:lumOff val="40000"/>
                  </a:schemeClr>
                </a:solidFill>
                <a:latin typeface="Bodoni Bk BT" panose="02070603070706020303" pitchFamily="18" charset="0"/>
                <a:ea typeface="+mn-ea"/>
                <a:cs typeface="+mn-cs"/>
                <a:sym typeface="+mn-lt"/>
              </a:defRPr>
            </a:lvl1pPr>
          </a:lstStyle>
          <a:p>
            <a:r>
              <a:rPr lang="de-DE"/>
              <a:t>1. Mai 2021</a:t>
            </a:r>
            <a:endParaRPr lang="en-US" dirty="0"/>
          </a:p>
        </p:txBody>
      </p:sp>
      <p:sp>
        <p:nvSpPr>
          <p:cNvPr id="6"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Century Gothic" panose="020B0502020202020204" pitchFamily="34" charset="0"/>
                <a:ea typeface="+mn-ea"/>
                <a:cs typeface="+mn-cs"/>
                <a:sym typeface="+mn-lt"/>
              </a:rPr>
              <a:t>Companjon.pptx</a:t>
            </a:r>
          </a:p>
        </p:txBody>
      </p:sp>
      <p:sp>
        <p:nvSpPr>
          <p:cNvPr id="5" name="Title 4"/>
          <p:cNvSpPr>
            <a:spLocks noGrp="1"/>
          </p:cNvSpPr>
          <p:nvPr>
            <p:ph type="title" hasCustomPrompt="1"/>
          </p:nvPr>
        </p:nvSpPr>
        <p:spPr>
          <a:xfrm>
            <a:off x="630000" y="622800"/>
            <a:ext cx="10933200" cy="443198"/>
          </a:xfrm>
          <a:prstGeom prst="rect">
            <a:avLst/>
          </a:prstGeom>
        </p:spPr>
        <p:txBody>
          <a:bodyPr vert="horz" wrap="square" lIns="0" tIns="0" rIns="0" bIns="0" rtlCol="0" anchor="t">
            <a:spAutoFit/>
          </a:bodyPr>
          <a:lstStyle>
            <a:lvl1pPr marL="0" indent="0" algn="l">
              <a:lnSpc>
                <a:spcPct val="90000"/>
              </a:lnSpc>
              <a:spcBef>
                <a:spcPct val="0"/>
              </a:spcBef>
              <a:spcAft>
                <a:spcPts val="0"/>
              </a:spcAft>
              <a:defRPr lang="en-US" dirty="0">
                <a:solidFill>
                  <a:srgbClr val="9B3738"/>
                </a:solidFill>
              </a:defRPr>
            </a:lvl1pPr>
          </a:lstStyle>
          <a:p>
            <a:pPr lvl="0"/>
            <a:r>
              <a:rPr lang="en-US" dirty="0"/>
              <a:t>Click to add title</a:t>
            </a:r>
          </a:p>
        </p:txBody>
      </p:sp>
      <p:sp>
        <p:nvSpPr>
          <p:cNvPr id="7" name="Text Placeholder 6">
            <a:extLst>
              <a:ext uri="{FF2B5EF4-FFF2-40B4-BE49-F238E27FC236}">
                <a16:creationId xmlns:a16="http://schemas.microsoft.com/office/drawing/2014/main" id="{CF951B36-19A5-41B6-8E9E-C6187FF7F622}"/>
              </a:ext>
            </a:extLst>
          </p:cNvPr>
          <p:cNvSpPr>
            <a:spLocks noGrp="1"/>
          </p:cNvSpPr>
          <p:nvPr>
            <p:ph type="body" sz="quarter" idx="11" hasCustomPrompt="1"/>
          </p:nvPr>
        </p:nvSpPr>
        <p:spPr>
          <a:xfrm>
            <a:off x="630000" y="6171126"/>
            <a:ext cx="10933200" cy="233910"/>
          </a:xfrm>
        </p:spPr>
        <p:txBody>
          <a:bodyPr anchor="b"/>
          <a:lstStyle>
            <a:lvl1pPr>
              <a:defRPr sz="1400">
                <a:solidFill>
                  <a:srgbClr val="9B3738"/>
                </a:solidFill>
                <a:latin typeface="Bodoni Bk BT" panose="02070603070706020303" pitchFamily="18" charset="0"/>
              </a:defRPr>
            </a:lvl1pPr>
          </a:lstStyle>
          <a:p>
            <a:pPr lvl="0"/>
            <a:r>
              <a:rPr lang="en-US" dirty="0"/>
              <a:t>Click to edit Source</a:t>
            </a:r>
          </a:p>
        </p:txBody>
      </p:sp>
    </p:spTree>
    <p:extLst>
      <p:ext uri="{BB962C8B-B14F-4D97-AF65-F5344CB8AC3E}">
        <p14:creationId xmlns:p14="http://schemas.microsoft.com/office/powerpoint/2010/main" val="40115837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slide_Title_rouge">
    <p:bg>
      <p:bgPr>
        <a:solidFill>
          <a:srgbClr val="9B3738"/>
        </a:solidFill>
        <a:effectLst/>
      </p:bgPr>
    </p:bg>
    <p:spTree>
      <p:nvGrpSpPr>
        <p:cNvPr id="1" name=""/>
        <p:cNvGrpSpPr/>
        <p:nvPr/>
      </p:nvGrpSpPr>
      <p:grpSpPr>
        <a:xfrm>
          <a:off x="0" y="0"/>
          <a:ext cx="0" cy="0"/>
          <a:chOff x="0" y="0"/>
          <a:chExt cx="0" cy="0"/>
        </a:xfrm>
      </p:grpSpPr>
      <p:sp>
        <p:nvSpPr>
          <p:cNvPr id="2" name="Rectangle 1" hidden="1"/>
          <p:cNvSpPr/>
          <p:nvPr userDrawn="1">
            <p:custDataLst>
              <p:tags r:id="rId1"/>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a:endParaRPr>
          </a:p>
        </p:txBody>
      </p:sp>
      <p:sp>
        <p:nvSpPr>
          <p:cNvPr id="3" name="Date Placeholder 2"/>
          <p:cNvSpPr>
            <a:spLocks noGrp="1"/>
          </p:cNvSpPr>
          <p:nvPr>
            <p:ph type="dt" sz="half" idx="10"/>
          </p:nvPr>
        </p:nvSpPr>
        <p:spPr>
          <a:xfrm>
            <a:off x="9677400" y="6389647"/>
            <a:ext cx="1482051" cy="169277"/>
          </a:xfrm>
          <a:prstGeom prst="rect">
            <a:avLst/>
          </a:prstGeom>
        </p:spPr>
        <p:txBody>
          <a:bodyPr/>
          <a:lstStyle>
            <a:lvl1pPr>
              <a:defRPr sz="1100">
                <a:solidFill>
                  <a:schemeClr val="bg1"/>
                </a:solidFill>
                <a:latin typeface="Bodoni Bk BT" panose="02070603070706020303" pitchFamily="18" charset="0"/>
                <a:ea typeface="+mn-ea"/>
                <a:cs typeface="+mn-cs"/>
                <a:sym typeface="+mn-lt"/>
              </a:defRPr>
            </a:lvl1pPr>
          </a:lstStyle>
          <a:p>
            <a:r>
              <a:rPr lang="de-DE"/>
              <a:t>1. Mai 2021</a:t>
            </a:r>
            <a:endParaRPr lang="en-US" dirty="0"/>
          </a:p>
        </p:txBody>
      </p:sp>
      <p:sp>
        <p:nvSpPr>
          <p:cNvPr id="6"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Century Gothic" panose="020B0502020202020204" pitchFamily="34" charset="0"/>
                <a:ea typeface="+mn-ea"/>
                <a:cs typeface="+mn-cs"/>
                <a:sym typeface="+mn-lt"/>
              </a:rPr>
              <a:t>Companjon.pptx</a:t>
            </a:r>
          </a:p>
        </p:txBody>
      </p:sp>
      <p:sp>
        <p:nvSpPr>
          <p:cNvPr id="5" name="Title 4"/>
          <p:cNvSpPr>
            <a:spLocks noGrp="1"/>
          </p:cNvSpPr>
          <p:nvPr>
            <p:ph type="title" hasCustomPrompt="1"/>
          </p:nvPr>
        </p:nvSpPr>
        <p:spPr>
          <a:xfrm>
            <a:off x="630000" y="622800"/>
            <a:ext cx="10933200" cy="387798"/>
          </a:xfrm>
          <a:prstGeom prst="rect">
            <a:avLst/>
          </a:prstGeom>
        </p:spPr>
        <p:txBody>
          <a:bodyPr vert="horz" wrap="square" lIns="0" tIns="0" rIns="0" bIns="0" rtlCol="0" anchor="t">
            <a:spAutoFit/>
          </a:bodyPr>
          <a:lstStyle>
            <a:lvl1pPr marL="0" indent="0" algn="l">
              <a:lnSpc>
                <a:spcPct val="90000"/>
              </a:lnSpc>
              <a:spcBef>
                <a:spcPct val="0"/>
              </a:spcBef>
              <a:spcAft>
                <a:spcPts val="0"/>
              </a:spcAft>
              <a:defRPr lang="en-US" dirty="0">
                <a:solidFill>
                  <a:schemeClr val="bg1"/>
                </a:solidFill>
              </a:defRPr>
            </a:lvl1pPr>
          </a:lstStyle>
          <a:p>
            <a:pPr lvl="0"/>
            <a:r>
              <a:rPr lang="en-US" dirty="0"/>
              <a:t>Click to add title</a:t>
            </a:r>
          </a:p>
        </p:txBody>
      </p:sp>
      <p:sp>
        <p:nvSpPr>
          <p:cNvPr id="7" name="Text Placeholder 6">
            <a:extLst>
              <a:ext uri="{FF2B5EF4-FFF2-40B4-BE49-F238E27FC236}">
                <a16:creationId xmlns:a16="http://schemas.microsoft.com/office/drawing/2014/main" id="{CF951B36-19A5-41B6-8E9E-C6187FF7F622}"/>
              </a:ext>
            </a:extLst>
          </p:cNvPr>
          <p:cNvSpPr>
            <a:spLocks noGrp="1"/>
          </p:cNvSpPr>
          <p:nvPr>
            <p:ph type="body" sz="quarter" idx="11" hasCustomPrompt="1"/>
          </p:nvPr>
        </p:nvSpPr>
        <p:spPr>
          <a:xfrm>
            <a:off x="630000" y="6171126"/>
            <a:ext cx="10933200" cy="233910"/>
          </a:xfrm>
        </p:spPr>
        <p:txBody>
          <a:bodyPr anchor="b"/>
          <a:lstStyle>
            <a:lvl1pPr>
              <a:defRPr sz="1400">
                <a:solidFill>
                  <a:schemeClr val="bg1"/>
                </a:solidFill>
                <a:latin typeface="Bodoni Bk BT" panose="02070603070706020303" pitchFamily="18" charset="0"/>
              </a:defRPr>
            </a:lvl1pPr>
          </a:lstStyle>
          <a:p>
            <a:pPr lvl="0"/>
            <a:r>
              <a:rPr lang="en-US" dirty="0"/>
              <a:t>Click to edit Source</a:t>
            </a:r>
          </a:p>
        </p:txBody>
      </p:sp>
      <p:sp>
        <p:nvSpPr>
          <p:cNvPr id="8" name="TextBox 7">
            <a:extLst>
              <a:ext uri="{FF2B5EF4-FFF2-40B4-BE49-F238E27FC236}">
                <a16:creationId xmlns:a16="http://schemas.microsoft.com/office/drawing/2014/main" id="{B8A8C241-4511-4835-931A-84254999EE83}"/>
              </a:ext>
            </a:extLst>
          </p:cNvPr>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bg1"/>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dirty="0">
              <a:solidFill>
                <a:schemeClr val="bg1"/>
              </a:solidFill>
              <a:latin typeface="Bodoni Bk BT" panose="02070603070706020303" pitchFamily="18" charset="0"/>
              <a:ea typeface="+mn-ea"/>
              <a:cs typeface="+mn-cs"/>
              <a:sym typeface="+mn-lt"/>
            </a:endParaRPr>
          </a:p>
        </p:txBody>
      </p:sp>
    </p:spTree>
    <p:extLst>
      <p:ext uri="{BB962C8B-B14F-4D97-AF65-F5344CB8AC3E}">
        <p14:creationId xmlns:p14="http://schemas.microsoft.com/office/powerpoint/2010/main" val="4153039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box with Le Corbusier">
    <p:bg bwMode="grayWhite">
      <p:bgPr>
        <a:solidFill>
          <a:srgbClr val="9B3738"/>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892939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6000" b="0" i="0" baseline="0">
              <a:solidFill>
                <a:srgbClr val="FFFFFF"/>
              </a:solidFill>
              <a:latin typeface="Century Gothic" panose="020B0502020202020204" pitchFamily="34" charset="0"/>
              <a:ea typeface="+mj-ea"/>
              <a:cs typeface="+mj-cs"/>
              <a:sym typeface="Century Gothic" panose="020B0502020202020204" pitchFamily="34" charset="0"/>
            </a:endParaRPr>
          </a:p>
        </p:txBody>
      </p:sp>
      <p:pic>
        <p:nvPicPr>
          <p:cNvPr id="10" name="Picture 9">
            <a:extLst>
              <a:ext uri="{FF2B5EF4-FFF2-40B4-BE49-F238E27FC236}">
                <a16:creationId xmlns:a16="http://schemas.microsoft.com/office/drawing/2014/main" id="{4AE2FA92-A72E-461E-B9DE-A7D951592A0A}"/>
              </a:ext>
            </a:extLst>
          </p:cNvPr>
          <p:cNvPicPr>
            <a:picLocks noChangeAspect="1"/>
          </p:cNvPicPr>
          <p:nvPr userDrawn="1"/>
        </p:nvPicPr>
        <p:blipFill rotWithShape="1">
          <a:blip r:embed="rId6"/>
          <a:srcRect l="38682" t="24133" r="11441" b="37226"/>
          <a:stretch/>
        </p:blipFill>
        <p:spPr>
          <a:xfrm>
            <a:off x="1271588" y="910289"/>
            <a:ext cx="1458457" cy="1458457"/>
          </a:xfrm>
          <a:prstGeom prst="rect">
            <a:avLst/>
          </a:prstGeom>
        </p:spPr>
      </p:pic>
      <p:sp>
        <p:nvSpPr>
          <p:cNvPr id="4" name="TextBox 3"/>
          <p:cNvSpPr txBox="1"/>
          <p:nvPr/>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bg1"/>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dirty="0">
              <a:solidFill>
                <a:schemeClr val="bg1"/>
              </a:solidFill>
              <a:latin typeface="Bodoni Bk BT" panose="02070603070706020303" pitchFamily="18" charset="0"/>
              <a:ea typeface="+mn-ea"/>
              <a:cs typeface="+mn-cs"/>
              <a:sym typeface="+mn-lt"/>
            </a:endParaRPr>
          </a:p>
        </p:txBody>
      </p:sp>
      <p:sp>
        <p:nvSpPr>
          <p:cNvPr id="3" name="Date Placeholder 2"/>
          <p:cNvSpPr>
            <a:spLocks noGrp="1"/>
          </p:cNvSpPr>
          <p:nvPr>
            <p:ph type="dt" sz="half" idx="10"/>
          </p:nvPr>
        </p:nvSpPr>
        <p:spPr>
          <a:xfrm>
            <a:off x="9677400" y="6389647"/>
            <a:ext cx="1482051" cy="169277"/>
          </a:xfrm>
          <a:prstGeom prst="rect">
            <a:avLst/>
          </a:prstGeom>
        </p:spPr>
        <p:txBody>
          <a:bodyPr/>
          <a:lstStyle>
            <a:lvl1pPr>
              <a:defRPr sz="1100">
                <a:solidFill>
                  <a:schemeClr val="bg1"/>
                </a:solidFill>
                <a:latin typeface="Bodoni Bk BT" panose="02070603070706020303" pitchFamily="18" charset="0"/>
                <a:ea typeface="+mn-ea"/>
                <a:cs typeface="+mn-cs"/>
                <a:sym typeface="+mn-lt"/>
              </a:defRPr>
            </a:lvl1pPr>
          </a:lstStyle>
          <a:p>
            <a:r>
              <a:rPr lang="de-DE"/>
              <a:t>1. Mai 2021</a:t>
            </a:r>
            <a:endParaRPr lang="en-US" sz="1100" dirty="0"/>
          </a:p>
        </p:txBody>
      </p:sp>
      <p:sp>
        <p:nvSpPr>
          <p:cNvPr id="9"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Century Gothic" panose="020B0502020202020204" pitchFamily="34" charset="0"/>
                <a:ea typeface="+mn-ea"/>
                <a:cs typeface="+mn-cs"/>
                <a:sym typeface="+mn-lt"/>
              </a:rPr>
              <a:t>Companjon.pptx</a:t>
            </a:r>
          </a:p>
        </p:txBody>
      </p:sp>
      <p:sp>
        <p:nvSpPr>
          <p:cNvPr id="11" name="Rectangle 10">
            <a:extLst>
              <a:ext uri="{FF2B5EF4-FFF2-40B4-BE49-F238E27FC236}">
                <a16:creationId xmlns:a16="http://schemas.microsoft.com/office/drawing/2014/main" id="{DAA2DC87-9CB8-4C50-BD9E-E9EC2E551F68}"/>
              </a:ext>
            </a:extLst>
          </p:cNvPr>
          <p:cNvSpPr/>
          <p:nvPr userDrawn="1"/>
        </p:nvSpPr>
        <p:spPr bwMode="white">
          <a:xfrm>
            <a:off x="1271588" y="904193"/>
            <a:ext cx="1471610" cy="147161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Century Gothic" panose="020B0502020202020204" pitchFamily="34" charset="0"/>
              <a:ea typeface="+mn-ea"/>
              <a:cs typeface="+mn-cs"/>
              <a:sym typeface="+mn-lt"/>
            </a:endParaRPr>
          </a:p>
        </p:txBody>
      </p:sp>
      <p:sp>
        <p:nvSpPr>
          <p:cNvPr id="12" name="Title 1">
            <a:extLst>
              <a:ext uri="{FF2B5EF4-FFF2-40B4-BE49-F238E27FC236}">
                <a16:creationId xmlns:a16="http://schemas.microsoft.com/office/drawing/2014/main" id="{8746FC97-A6DC-4A40-A75C-3626376136DA}"/>
              </a:ext>
            </a:extLst>
          </p:cNvPr>
          <p:cNvSpPr>
            <a:spLocks noGrp="1"/>
          </p:cNvSpPr>
          <p:nvPr>
            <p:ph type="title" hasCustomPrompt="1"/>
          </p:nvPr>
        </p:nvSpPr>
        <p:spPr bwMode="blackWhite">
          <a:xfrm>
            <a:off x="1271588" y="2668041"/>
            <a:ext cx="9620491" cy="3201026"/>
          </a:xfrm>
          <a:prstGeom prst="rect">
            <a:avLst/>
          </a:prstGeom>
          <a:ln w="9525" cap="flat" cmpd="sng" algn="ctr">
            <a:solidFill>
              <a:schemeClr val="bg1"/>
            </a:solidFill>
            <a:prstDash val="solid"/>
            <a:round/>
            <a:headEnd type="none" w="med" len="med"/>
            <a:tailEnd type="none" w="med" len="med"/>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4000" b="0" kern="1200" baseline="0" dirty="0">
                <a:solidFill>
                  <a:schemeClr val="bg1"/>
                </a:solidFill>
                <a:latin typeface="Bodoni Bk BT" panose="02070603070706020303" pitchFamily="18" charset="0"/>
                <a:ea typeface="+mj-ea"/>
                <a:cs typeface="+mj-cs"/>
                <a:sym typeface="+mj-lt"/>
              </a:defRPr>
            </a:lvl1pPr>
          </a:lstStyle>
          <a:p>
            <a:r>
              <a:rPr lang="en-US" dirty="0"/>
              <a:t>Click to add section header / big statement</a:t>
            </a:r>
          </a:p>
        </p:txBody>
      </p:sp>
      <p:pic>
        <p:nvPicPr>
          <p:cNvPr id="16" name="Picture 15">
            <a:extLst>
              <a:ext uri="{FF2B5EF4-FFF2-40B4-BE49-F238E27FC236}">
                <a16:creationId xmlns:a16="http://schemas.microsoft.com/office/drawing/2014/main" id="{DC4644E9-0F65-48DD-93E0-1CD462F47AD3}"/>
              </a:ext>
            </a:extLst>
          </p:cNvPr>
          <p:cNvPicPr>
            <a:picLocks noChangeAspect="1"/>
          </p:cNvPicPr>
          <p:nvPr userDrawn="1"/>
        </p:nvPicPr>
        <p:blipFill>
          <a:blip r:embed="rId7"/>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908652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80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box">
    <p:bg bwMode="grayWhite">
      <p:bgPr>
        <a:solidFill>
          <a:srgbClr val="9B3738"/>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852800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6000" b="0" i="0" baseline="0">
              <a:solidFill>
                <a:srgbClr val="FFFFFF"/>
              </a:solidFill>
              <a:latin typeface="Century Gothic" panose="020B0502020202020204" pitchFamily="34" charset="0"/>
              <a:ea typeface="+mj-ea"/>
              <a:cs typeface="+mj-cs"/>
              <a:sym typeface="Century Gothic" panose="020B0502020202020204" pitchFamily="34" charset="0"/>
            </a:endParaRPr>
          </a:p>
        </p:txBody>
      </p:sp>
      <p:sp>
        <p:nvSpPr>
          <p:cNvPr id="4" name="TextBox 3"/>
          <p:cNvSpPr txBox="1"/>
          <p:nvPr/>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bg1"/>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dirty="0">
              <a:solidFill>
                <a:schemeClr val="bg1"/>
              </a:solidFill>
              <a:latin typeface="Bodoni Bk BT" panose="02070603070706020303" pitchFamily="18" charset="0"/>
              <a:ea typeface="+mn-ea"/>
              <a:cs typeface="+mn-cs"/>
              <a:sym typeface="+mn-lt"/>
            </a:endParaRPr>
          </a:p>
        </p:txBody>
      </p:sp>
      <p:sp>
        <p:nvSpPr>
          <p:cNvPr id="3" name="Date Placeholder 2"/>
          <p:cNvSpPr>
            <a:spLocks noGrp="1"/>
          </p:cNvSpPr>
          <p:nvPr>
            <p:ph type="dt" sz="half" idx="10"/>
          </p:nvPr>
        </p:nvSpPr>
        <p:spPr>
          <a:xfrm>
            <a:off x="9677400" y="6389647"/>
            <a:ext cx="1482051" cy="169277"/>
          </a:xfrm>
          <a:prstGeom prst="rect">
            <a:avLst/>
          </a:prstGeom>
        </p:spPr>
        <p:txBody>
          <a:bodyPr/>
          <a:lstStyle>
            <a:lvl1pPr>
              <a:defRPr sz="1100">
                <a:solidFill>
                  <a:schemeClr val="bg1"/>
                </a:solidFill>
                <a:latin typeface="Bodoni Bk BT" panose="02070603070706020303" pitchFamily="18" charset="0"/>
                <a:ea typeface="+mn-ea"/>
                <a:cs typeface="+mn-cs"/>
                <a:sym typeface="+mn-lt"/>
              </a:defRPr>
            </a:lvl1pPr>
          </a:lstStyle>
          <a:p>
            <a:r>
              <a:rPr lang="de-DE"/>
              <a:t>1. Mai 2021</a:t>
            </a:r>
            <a:endParaRPr lang="en-US" sz="1100" dirty="0"/>
          </a:p>
        </p:txBody>
      </p:sp>
      <p:sp>
        <p:nvSpPr>
          <p:cNvPr id="9"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Century Gothic" panose="020B0502020202020204" pitchFamily="34" charset="0"/>
                <a:ea typeface="+mn-ea"/>
                <a:cs typeface="+mn-cs"/>
                <a:sym typeface="+mn-lt"/>
              </a:rPr>
              <a:t>Companjon.pptx</a:t>
            </a:r>
          </a:p>
        </p:txBody>
      </p:sp>
      <p:sp>
        <p:nvSpPr>
          <p:cNvPr id="11" name="Rectangle 10">
            <a:extLst>
              <a:ext uri="{FF2B5EF4-FFF2-40B4-BE49-F238E27FC236}">
                <a16:creationId xmlns:a16="http://schemas.microsoft.com/office/drawing/2014/main" id="{DAA2DC87-9CB8-4C50-BD9E-E9EC2E551F68}"/>
              </a:ext>
            </a:extLst>
          </p:cNvPr>
          <p:cNvSpPr/>
          <p:nvPr userDrawn="1"/>
        </p:nvSpPr>
        <p:spPr bwMode="white">
          <a:xfrm>
            <a:off x="1271588" y="904193"/>
            <a:ext cx="1471610" cy="147161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Century Gothic" panose="020B0502020202020204" pitchFamily="34" charset="0"/>
              <a:ea typeface="+mn-ea"/>
              <a:cs typeface="+mn-cs"/>
              <a:sym typeface="+mn-lt"/>
            </a:endParaRPr>
          </a:p>
        </p:txBody>
      </p:sp>
      <p:sp>
        <p:nvSpPr>
          <p:cNvPr id="12" name="Title 1">
            <a:extLst>
              <a:ext uri="{FF2B5EF4-FFF2-40B4-BE49-F238E27FC236}">
                <a16:creationId xmlns:a16="http://schemas.microsoft.com/office/drawing/2014/main" id="{8746FC97-A6DC-4A40-A75C-3626376136DA}"/>
              </a:ext>
            </a:extLst>
          </p:cNvPr>
          <p:cNvSpPr>
            <a:spLocks noGrp="1"/>
          </p:cNvSpPr>
          <p:nvPr>
            <p:ph type="title" hasCustomPrompt="1"/>
          </p:nvPr>
        </p:nvSpPr>
        <p:spPr bwMode="blackWhite">
          <a:xfrm>
            <a:off x="1271588" y="2668041"/>
            <a:ext cx="9620491" cy="3201026"/>
          </a:xfrm>
          <a:prstGeom prst="rect">
            <a:avLst/>
          </a:prstGeom>
          <a:ln w="9525" cap="flat" cmpd="sng" algn="ctr">
            <a:solidFill>
              <a:schemeClr val="bg1"/>
            </a:solidFill>
            <a:prstDash val="solid"/>
            <a:round/>
            <a:headEnd type="none" w="med" len="med"/>
            <a:tailEnd type="none" w="med" len="med"/>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4000" b="0" kern="1200" baseline="0" dirty="0">
                <a:solidFill>
                  <a:schemeClr val="bg1"/>
                </a:solidFill>
                <a:latin typeface="Bodoni Bk BT" panose="02070603070706020303" pitchFamily="18" charset="0"/>
                <a:ea typeface="+mj-ea"/>
                <a:cs typeface="+mj-cs"/>
                <a:sym typeface="+mj-lt"/>
              </a:defRPr>
            </a:lvl1pPr>
          </a:lstStyle>
          <a:p>
            <a:r>
              <a:rPr lang="en-US" dirty="0"/>
              <a:t>Click to add section header / big statement</a:t>
            </a:r>
          </a:p>
        </p:txBody>
      </p:sp>
      <p:pic>
        <p:nvPicPr>
          <p:cNvPr id="13" name="Picture 12">
            <a:extLst>
              <a:ext uri="{FF2B5EF4-FFF2-40B4-BE49-F238E27FC236}">
                <a16:creationId xmlns:a16="http://schemas.microsoft.com/office/drawing/2014/main" id="{A3A2D424-841F-49DD-BF65-BFC7AB028B38}"/>
              </a:ext>
            </a:extLst>
          </p:cNvPr>
          <p:cNvPicPr>
            <a:picLocks noChangeAspect="1"/>
          </p:cNvPicPr>
          <p:nvPr userDrawn="1"/>
        </p:nvPicPr>
        <p:blipFill>
          <a:blip r:embed="rId6"/>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2368246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80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uge one third">
    <p:bg>
      <p:bgPr>
        <a:solidFill>
          <a:srgbClr val="D9E1DD"/>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pitchFamily="34" charset="0"/>
            </a:endParaRPr>
          </a:p>
        </p:txBody>
      </p:sp>
      <p:sp>
        <p:nvSpPr>
          <p:cNvPr id="17" name="Date Placeholder 1"/>
          <p:cNvSpPr>
            <a:spLocks noGrp="1"/>
          </p:cNvSpPr>
          <p:nvPr>
            <p:ph type="dt" sz="half" idx="31"/>
          </p:nvPr>
        </p:nvSpPr>
        <p:spPr>
          <a:xfrm>
            <a:off x="9677400" y="6389647"/>
            <a:ext cx="1482051" cy="169277"/>
          </a:xfrm>
          <a:prstGeom prst="rect">
            <a:avLst/>
          </a:prstGeom>
        </p:spPr>
        <p:txBody>
          <a:bodyPr/>
          <a:lstStyle>
            <a:lvl1pPr>
              <a:defRPr sz="1100">
                <a:solidFill>
                  <a:schemeClr val="tx1">
                    <a:lumMod val="60000"/>
                    <a:lumOff val="40000"/>
                  </a:schemeClr>
                </a:solidFill>
                <a:latin typeface="Bodoni Bk BT" panose="02070603070706020303" pitchFamily="18" charset="0"/>
                <a:ea typeface="+mn-ea"/>
                <a:cs typeface="+mn-cs"/>
                <a:sym typeface="+mn-lt"/>
              </a:defRPr>
            </a:lvl1pPr>
          </a:lstStyle>
          <a:p>
            <a:r>
              <a:rPr lang="de-DE"/>
              <a:t>1. Mai 2021</a:t>
            </a:r>
            <a:endParaRPr lang="en-US" dirty="0"/>
          </a:p>
        </p:txBody>
      </p:sp>
      <p:sp>
        <p:nvSpPr>
          <p:cNvPr id="20" name="TextBox 19"/>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tx1">
                    <a:lumMod val="40000"/>
                    <a:lumOff val="60000"/>
                  </a:schemeClr>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a:solidFill>
                <a:schemeClr val="tx1">
                  <a:lumMod val="40000"/>
                  <a:lumOff val="60000"/>
                </a:schemeClr>
              </a:solidFill>
              <a:latin typeface="Bodoni Bk BT" panose="02070603070706020303" pitchFamily="18" charset="0"/>
              <a:ea typeface="+mn-ea"/>
              <a:cs typeface="+mn-cs"/>
              <a:sym typeface="+mn-lt"/>
            </a:endParaRPr>
          </a:p>
        </p:txBody>
      </p:sp>
      <p:sp>
        <p:nvSpPr>
          <p:cNvPr id="26" name="Rectangle 25"/>
          <p:cNvSpPr/>
          <p:nvPr userDrawn="1"/>
        </p:nvSpPr>
        <p:spPr bwMode="white">
          <a:xfrm>
            <a:off x="0" y="0"/>
            <a:ext cx="4079508" cy="6858000"/>
          </a:xfrm>
          <a:prstGeom prst="rect">
            <a:avLst/>
          </a:prstGeom>
          <a:solidFill>
            <a:srgbClr val="9B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Bodoni Bk BT" panose="02070603070706020303" pitchFamily="18" charset="0"/>
              <a:ea typeface="+mn-ea"/>
              <a:cs typeface="+mn-cs"/>
              <a:sym typeface="+mn-lt"/>
            </a:endParaRPr>
          </a:p>
        </p:txBody>
      </p:sp>
      <p:sp>
        <p:nvSpPr>
          <p:cNvPr id="27" name="Title 4"/>
          <p:cNvSpPr>
            <a:spLocks noGrp="1"/>
          </p:cNvSpPr>
          <p:nvPr>
            <p:ph type="title" hasCustomPrompt="1"/>
          </p:nvPr>
        </p:nvSpPr>
        <p:spPr>
          <a:xfrm>
            <a:off x="630000" y="2681103"/>
            <a:ext cx="3305760" cy="1495794"/>
          </a:xfrm>
          <a:prstGeom prst="rect">
            <a:avLst/>
          </a:prstGeom>
        </p:spPr>
        <p:txBody>
          <a:bodyPr anchor="ctr">
            <a:noAutofit/>
          </a:bodyPr>
          <a:lstStyle>
            <a:lvl1pPr>
              <a:defRPr sz="3200">
                <a:solidFill>
                  <a:schemeClr val="bg1"/>
                </a:solidFill>
                <a:latin typeface="Bodoni Bk BT" panose="02070603070706020303" pitchFamily="18" charset="0"/>
                <a:ea typeface="+mj-ea"/>
                <a:cs typeface="+mj-cs"/>
                <a:sym typeface="+mj-lt"/>
              </a:defRPr>
            </a:lvl1pPr>
          </a:lstStyle>
          <a:p>
            <a:r>
              <a:rPr lang="en-US" dirty="0"/>
              <a:t>Click to add title</a:t>
            </a:r>
          </a:p>
        </p:txBody>
      </p:sp>
      <p:sp>
        <p:nvSpPr>
          <p:cNvPr id="11"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Century Gothic" panose="020B0502020202020204" pitchFamily="34" charset="0"/>
                <a:ea typeface="+mn-ea"/>
                <a:cs typeface="+mn-cs"/>
                <a:sym typeface="+mn-lt"/>
              </a:rPr>
              <a:t>Companjon.pptx</a:t>
            </a:r>
          </a:p>
        </p:txBody>
      </p:sp>
      <p:sp>
        <p:nvSpPr>
          <p:cNvPr id="9" name="Text Placeholder 6">
            <a:extLst>
              <a:ext uri="{FF2B5EF4-FFF2-40B4-BE49-F238E27FC236}">
                <a16:creationId xmlns:a16="http://schemas.microsoft.com/office/drawing/2014/main" id="{0459E0F3-0575-4A36-9869-BE1840AEFA95}"/>
              </a:ext>
            </a:extLst>
          </p:cNvPr>
          <p:cNvSpPr>
            <a:spLocks noGrp="1"/>
          </p:cNvSpPr>
          <p:nvPr>
            <p:ph type="body" sz="quarter" idx="12" hasCustomPrompt="1"/>
          </p:nvPr>
        </p:nvSpPr>
        <p:spPr>
          <a:xfrm>
            <a:off x="4200144" y="6171126"/>
            <a:ext cx="7363056" cy="233910"/>
          </a:xfrm>
        </p:spPr>
        <p:txBody>
          <a:bodyPr anchor="b"/>
          <a:lstStyle>
            <a:lvl1pPr>
              <a:defRPr sz="1400">
                <a:solidFill>
                  <a:srgbClr val="9B3738"/>
                </a:solidFill>
              </a:defRPr>
            </a:lvl1pPr>
          </a:lstStyle>
          <a:p>
            <a:pPr lvl="0"/>
            <a:r>
              <a:rPr lang="en-US" dirty="0"/>
              <a:t>Click to edit Source</a:t>
            </a:r>
          </a:p>
        </p:txBody>
      </p:sp>
      <p:cxnSp>
        <p:nvCxnSpPr>
          <p:cNvPr id="10" name="Straight Connector 9">
            <a:extLst>
              <a:ext uri="{FF2B5EF4-FFF2-40B4-BE49-F238E27FC236}">
                <a16:creationId xmlns:a16="http://schemas.microsoft.com/office/drawing/2014/main" id="{343F4E4C-9C4F-4FC0-8E43-A7578A621757}"/>
              </a:ext>
            </a:extLst>
          </p:cNvPr>
          <p:cNvCxnSpPr>
            <a:cxnSpLocks/>
          </p:cNvCxnSpPr>
          <p:nvPr userDrawn="1"/>
        </p:nvCxnSpPr>
        <p:spPr>
          <a:xfrm flipH="1">
            <a:off x="4075628" y="0"/>
            <a:ext cx="1" cy="6858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5A30E46-B769-49E7-B946-D82EF30696C5}"/>
              </a:ext>
            </a:extLst>
          </p:cNvPr>
          <p:cNvPicPr>
            <a:picLocks noChangeAspect="1"/>
          </p:cNvPicPr>
          <p:nvPr userDrawn="1"/>
        </p:nvPicPr>
        <p:blipFill>
          <a:blip r:embed="rId6"/>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4051186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ris two thirds">
    <p:bg>
      <p:bgPr>
        <a:solidFill>
          <a:srgbClr val="9B373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pitchFamily="34" charset="0"/>
            </a:endParaRPr>
          </a:p>
        </p:txBody>
      </p:sp>
      <p:sp>
        <p:nvSpPr>
          <p:cNvPr id="13" name="Rectangle 12"/>
          <p:cNvSpPr/>
          <p:nvPr userDrawn="1"/>
        </p:nvSpPr>
        <p:spPr bwMode="white">
          <a:xfrm>
            <a:off x="0" y="0"/>
            <a:ext cx="7171956" cy="6858000"/>
          </a:xfrm>
          <a:prstGeom prst="rect">
            <a:avLst/>
          </a:prstGeom>
          <a:solidFill>
            <a:srgbClr val="D9E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Century Gothic" panose="020B0502020202020204" pitchFamily="34" charset="0"/>
              <a:ea typeface="+mn-ea"/>
              <a:cs typeface="+mn-cs"/>
              <a:sym typeface="+mn-lt"/>
            </a:endParaRPr>
          </a:p>
        </p:txBody>
      </p:sp>
      <p:sp>
        <p:nvSpPr>
          <p:cNvPr id="23" name="Title 3"/>
          <p:cNvSpPr>
            <a:spLocks noGrp="1"/>
          </p:cNvSpPr>
          <p:nvPr>
            <p:ph type="title" hasCustomPrompt="1"/>
          </p:nvPr>
        </p:nvSpPr>
        <p:spPr>
          <a:xfrm>
            <a:off x="630000" y="622800"/>
            <a:ext cx="6256800" cy="4431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200" b="0" i="0" u="none" kern="1200" spc="0">
                <a:solidFill>
                  <a:srgbClr val="9B3738"/>
                </a:solidFill>
                <a:latin typeface="Bodoni Bk BT" panose="02070603070706020303" pitchFamily="18" charset="0"/>
                <a:ea typeface="+mj-ea"/>
                <a:cs typeface="+mj-cs"/>
                <a:sym typeface="+mj-lt"/>
              </a:defRPr>
            </a:lvl1pPr>
          </a:lstStyle>
          <a:p>
            <a:pPr lvl="0"/>
            <a:r>
              <a:rPr lang="en-US" dirty="0"/>
              <a:t>Click to add title</a:t>
            </a:r>
          </a:p>
        </p:txBody>
      </p:sp>
      <p:sp>
        <p:nvSpPr>
          <p:cNvPr id="11"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Century Gothic" panose="020B0502020202020204" pitchFamily="34" charset="0"/>
                <a:ea typeface="+mn-ea"/>
                <a:cs typeface="+mn-cs"/>
                <a:sym typeface="+mn-lt"/>
              </a:rPr>
              <a:t>Companjon.pptx</a:t>
            </a:r>
          </a:p>
        </p:txBody>
      </p:sp>
      <p:sp>
        <p:nvSpPr>
          <p:cNvPr id="10" name="Text Placeholder 6">
            <a:extLst>
              <a:ext uri="{FF2B5EF4-FFF2-40B4-BE49-F238E27FC236}">
                <a16:creationId xmlns:a16="http://schemas.microsoft.com/office/drawing/2014/main" id="{52D173E6-0C2E-4369-B2E4-9C4BC33B921F}"/>
              </a:ext>
            </a:extLst>
          </p:cNvPr>
          <p:cNvSpPr>
            <a:spLocks noGrp="1"/>
          </p:cNvSpPr>
          <p:nvPr>
            <p:ph type="body" sz="quarter" idx="12" hasCustomPrompt="1"/>
          </p:nvPr>
        </p:nvSpPr>
        <p:spPr>
          <a:xfrm>
            <a:off x="628650" y="6171126"/>
            <a:ext cx="10934550" cy="233910"/>
          </a:xfrm>
        </p:spPr>
        <p:txBody>
          <a:bodyPr anchor="b"/>
          <a:lstStyle>
            <a:lvl1pPr>
              <a:defRPr sz="1400">
                <a:solidFill>
                  <a:srgbClr val="9B3738"/>
                </a:solidFill>
              </a:defRPr>
            </a:lvl1pPr>
          </a:lstStyle>
          <a:p>
            <a:pPr lvl="0"/>
            <a:r>
              <a:rPr lang="en-US" dirty="0"/>
              <a:t>Click to edit Source</a:t>
            </a:r>
          </a:p>
        </p:txBody>
      </p:sp>
      <p:sp>
        <p:nvSpPr>
          <p:cNvPr id="12" name="TextBox 11">
            <a:extLst>
              <a:ext uri="{FF2B5EF4-FFF2-40B4-BE49-F238E27FC236}">
                <a16:creationId xmlns:a16="http://schemas.microsoft.com/office/drawing/2014/main" id="{4E336428-2ABA-4B7E-8C85-DFFFFB73E86C}"/>
              </a:ext>
            </a:extLst>
          </p:cNvPr>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bg1"/>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a:solidFill>
                <a:schemeClr val="bg1"/>
              </a:solidFill>
              <a:latin typeface="Bodoni Bk BT" panose="02070603070706020303" pitchFamily="18" charset="0"/>
              <a:ea typeface="+mn-ea"/>
              <a:cs typeface="+mn-cs"/>
              <a:sym typeface="+mn-lt"/>
            </a:endParaRPr>
          </a:p>
        </p:txBody>
      </p:sp>
      <p:sp>
        <p:nvSpPr>
          <p:cNvPr id="14" name="Date Placeholder 7">
            <a:extLst>
              <a:ext uri="{FF2B5EF4-FFF2-40B4-BE49-F238E27FC236}">
                <a16:creationId xmlns:a16="http://schemas.microsoft.com/office/drawing/2014/main" id="{652F80E5-194A-4058-8A74-B50AFBA9AAD6}"/>
              </a:ext>
            </a:extLst>
          </p:cNvPr>
          <p:cNvSpPr>
            <a:spLocks noGrp="1"/>
          </p:cNvSpPr>
          <p:nvPr>
            <p:ph type="dt" sz="half" idx="11"/>
          </p:nvPr>
        </p:nvSpPr>
        <p:spPr>
          <a:xfrm>
            <a:off x="9677400" y="6389647"/>
            <a:ext cx="1482051" cy="169277"/>
          </a:xfrm>
          <a:prstGeom prst="rect">
            <a:avLst/>
          </a:prstGeom>
        </p:spPr>
        <p:txBody>
          <a:bodyPr/>
          <a:lstStyle>
            <a:lvl1pPr>
              <a:defRPr sz="1100">
                <a:solidFill>
                  <a:schemeClr val="bg1"/>
                </a:solidFill>
                <a:latin typeface="Bodoni Bk BT" panose="02070603070706020303" pitchFamily="18" charset="0"/>
                <a:ea typeface="+mn-ea"/>
                <a:cs typeface="+mn-cs"/>
                <a:sym typeface="+mn-lt"/>
              </a:defRPr>
            </a:lvl1pPr>
          </a:lstStyle>
          <a:p>
            <a:r>
              <a:rPr lang="de-DE"/>
              <a:t>1. Mai 2021</a:t>
            </a:r>
            <a:endParaRPr lang="en-US" sz="1100"/>
          </a:p>
        </p:txBody>
      </p:sp>
      <p:cxnSp>
        <p:nvCxnSpPr>
          <p:cNvPr id="15" name="Straight Connector 14">
            <a:extLst>
              <a:ext uri="{FF2B5EF4-FFF2-40B4-BE49-F238E27FC236}">
                <a16:creationId xmlns:a16="http://schemas.microsoft.com/office/drawing/2014/main" id="{E393908E-A67C-41F1-BE90-CAEA07E69B63}"/>
              </a:ext>
            </a:extLst>
          </p:cNvPr>
          <p:cNvCxnSpPr>
            <a:cxnSpLocks/>
          </p:cNvCxnSpPr>
          <p:nvPr userDrawn="1"/>
        </p:nvCxnSpPr>
        <p:spPr>
          <a:xfrm flipH="1">
            <a:off x="7163741" y="0"/>
            <a:ext cx="1" cy="6858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09B79CD-7F29-4024-B2EF-AFA02AE6DA9C}"/>
              </a:ext>
            </a:extLst>
          </p:cNvPr>
          <p:cNvPicPr>
            <a:picLocks noChangeAspect="1"/>
          </p:cNvPicPr>
          <p:nvPr userDrawn="1"/>
        </p:nvPicPr>
        <p:blipFill>
          <a:blip r:embed="rId6"/>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1644643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Rouge gris_half">
    <p:bg bwMode="grayWhite">
      <p:bgPr>
        <a:solidFill>
          <a:srgbClr val="9B3738"/>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79C00D-3836-4CFC-9EB8-0B97BA84A353}"/>
              </a:ext>
            </a:extLst>
          </p:cNvPr>
          <p:cNvSpPr/>
          <p:nvPr userDrawn="1"/>
        </p:nvSpPr>
        <p:spPr bwMode="white">
          <a:xfrm>
            <a:off x="6092020" y="0"/>
            <a:ext cx="6099979" cy="6858000"/>
          </a:xfrm>
          <a:prstGeom prst="rect">
            <a:avLst/>
          </a:prstGeom>
          <a:solidFill>
            <a:srgbClr val="D9E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Century Gothic" panose="020B0502020202020204" pitchFamily="34" charset="0"/>
              <a:ea typeface="+mn-ea"/>
              <a:cs typeface="+mn-cs"/>
              <a:sym typeface="+mn-lt"/>
            </a:endParaRPr>
          </a:p>
        </p:txBody>
      </p:sp>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pitchFamily="34" charset="0"/>
            </a:endParaRPr>
          </a:p>
        </p:txBody>
      </p:sp>
      <p:sp>
        <p:nvSpPr>
          <p:cNvPr id="15" name="TextBox 14"/>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tx1">
                    <a:lumMod val="60000"/>
                    <a:lumOff val="40000"/>
                  </a:schemeClr>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000" kern="1200" dirty="0">
              <a:solidFill>
                <a:schemeClr val="tx1">
                  <a:lumMod val="60000"/>
                  <a:lumOff val="40000"/>
                </a:schemeClr>
              </a:solidFill>
              <a:latin typeface="Bodoni Bk BT" panose="02070603070706020303" pitchFamily="18" charset="0"/>
              <a:ea typeface="+mn-ea"/>
              <a:cs typeface="+mn-cs"/>
              <a:sym typeface="+mn-lt"/>
            </a:endParaRPr>
          </a:p>
        </p:txBody>
      </p:sp>
      <p:sp>
        <p:nvSpPr>
          <p:cNvPr id="16" name="Date Placeholder 2"/>
          <p:cNvSpPr>
            <a:spLocks noGrp="1"/>
          </p:cNvSpPr>
          <p:nvPr>
            <p:ph type="dt" sz="half" idx="15"/>
          </p:nvPr>
        </p:nvSpPr>
        <p:spPr>
          <a:xfrm>
            <a:off x="9677400" y="6389647"/>
            <a:ext cx="1482051" cy="169277"/>
          </a:xfrm>
          <a:prstGeom prst="rect">
            <a:avLst/>
          </a:prstGeom>
        </p:spPr>
        <p:txBody>
          <a:bodyPr/>
          <a:lstStyle>
            <a:lvl1pPr>
              <a:defRPr>
                <a:solidFill>
                  <a:schemeClr val="tx1">
                    <a:lumMod val="60000"/>
                    <a:lumOff val="40000"/>
                  </a:schemeClr>
                </a:solidFill>
                <a:latin typeface="Bodoni Bk BT" panose="02070603070706020303" pitchFamily="18" charset="0"/>
                <a:ea typeface="+mn-ea"/>
                <a:cs typeface="+mn-cs"/>
                <a:sym typeface="+mn-lt"/>
              </a:defRPr>
            </a:lvl1pPr>
          </a:lstStyle>
          <a:p>
            <a:r>
              <a:rPr lang="de-DE"/>
              <a:t>1. Mai 2021</a:t>
            </a:r>
            <a:endParaRPr lang="en-US" dirty="0"/>
          </a:p>
        </p:txBody>
      </p:sp>
      <p:sp>
        <p:nvSpPr>
          <p:cNvPr id="17"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Century Gothic" panose="020B0502020202020204" pitchFamily="34" charset="0"/>
                <a:ea typeface="+mn-ea"/>
                <a:cs typeface="+mn-cs"/>
                <a:sym typeface="+mn-lt"/>
              </a:rPr>
              <a:t>Companjon.pptx</a:t>
            </a:r>
          </a:p>
        </p:txBody>
      </p:sp>
      <p:sp>
        <p:nvSpPr>
          <p:cNvPr id="10" name="Text Placeholder 6">
            <a:extLst>
              <a:ext uri="{FF2B5EF4-FFF2-40B4-BE49-F238E27FC236}">
                <a16:creationId xmlns:a16="http://schemas.microsoft.com/office/drawing/2014/main" id="{ACE737DD-704C-4229-8A36-F9E1823F3569}"/>
              </a:ext>
            </a:extLst>
          </p:cNvPr>
          <p:cNvSpPr>
            <a:spLocks noGrp="1"/>
          </p:cNvSpPr>
          <p:nvPr>
            <p:ph type="body" sz="quarter" idx="11" hasCustomPrompt="1"/>
          </p:nvPr>
        </p:nvSpPr>
        <p:spPr>
          <a:xfrm>
            <a:off x="630000" y="6171126"/>
            <a:ext cx="10933200" cy="233910"/>
          </a:xfrm>
        </p:spPr>
        <p:txBody>
          <a:bodyPr anchor="b"/>
          <a:lstStyle>
            <a:lvl1pPr>
              <a:defRPr sz="1400">
                <a:solidFill>
                  <a:schemeClr val="bg1"/>
                </a:solidFill>
              </a:defRPr>
            </a:lvl1pPr>
          </a:lstStyle>
          <a:p>
            <a:pPr lvl="0"/>
            <a:r>
              <a:rPr lang="en-US" dirty="0"/>
              <a:t>Click to edit Source</a:t>
            </a:r>
          </a:p>
        </p:txBody>
      </p:sp>
      <p:cxnSp>
        <p:nvCxnSpPr>
          <p:cNvPr id="11" name="Straight Connector 10">
            <a:extLst>
              <a:ext uri="{FF2B5EF4-FFF2-40B4-BE49-F238E27FC236}">
                <a16:creationId xmlns:a16="http://schemas.microsoft.com/office/drawing/2014/main" id="{1EAF9A39-5748-45EB-9758-13EB5AD7815D}"/>
              </a:ext>
            </a:extLst>
          </p:cNvPr>
          <p:cNvCxnSpPr>
            <a:cxnSpLocks/>
          </p:cNvCxnSpPr>
          <p:nvPr userDrawn="1"/>
        </p:nvCxnSpPr>
        <p:spPr>
          <a:xfrm flipH="1">
            <a:off x="6092021" y="0"/>
            <a:ext cx="1" cy="6858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sp>
        <p:nvSpPr>
          <p:cNvPr id="19" name="Title 3">
            <a:extLst>
              <a:ext uri="{FF2B5EF4-FFF2-40B4-BE49-F238E27FC236}">
                <a16:creationId xmlns:a16="http://schemas.microsoft.com/office/drawing/2014/main" id="{C432BF5F-BEB4-402A-8EFC-D515CC588FB7}"/>
              </a:ext>
            </a:extLst>
          </p:cNvPr>
          <p:cNvSpPr>
            <a:spLocks noGrp="1"/>
          </p:cNvSpPr>
          <p:nvPr>
            <p:ph type="title" hasCustomPrompt="1"/>
          </p:nvPr>
        </p:nvSpPr>
        <p:spPr>
          <a:xfrm>
            <a:off x="630000" y="622800"/>
            <a:ext cx="4948996" cy="4431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200" b="0" i="0" u="none" kern="1200" spc="0">
                <a:solidFill>
                  <a:schemeClr val="bg1"/>
                </a:solidFill>
                <a:latin typeface="Bodoni Bk BT" panose="02070603070706020303" pitchFamily="18" charset="0"/>
                <a:ea typeface="+mj-ea"/>
                <a:cs typeface="+mj-cs"/>
                <a:sym typeface="+mj-lt"/>
              </a:defRPr>
            </a:lvl1pPr>
          </a:lstStyle>
          <a:p>
            <a:pPr lvl="0"/>
            <a:r>
              <a:rPr lang="en-US" dirty="0"/>
              <a:t>Click to add title</a:t>
            </a:r>
          </a:p>
        </p:txBody>
      </p:sp>
      <p:pic>
        <p:nvPicPr>
          <p:cNvPr id="14" name="Picture 13">
            <a:extLst>
              <a:ext uri="{FF2B5EF4-FFF2-40B4-BE49-F238E27FC236}">
                <a16:creationId xmlns:a16="http://schemas.microsoft.com/office/drawing/2014/main" id="{1059D953-6390-4276-A45F-BABDD1C3F6F3}"/>
              </a:ext>
            </a:extLst>
          </p:cNvPr>
          <p:cNvPicPr>
            <a:picLocks noChangeAspect="1"/>
          </p:cNvPicPr>
          <p:nvPr userDrawn="1"/>
        </p:nvPicPr>
        <p:blipFill>
          <a:blip r:embed="rId6"/>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1592536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ris rouge_half">
    <p:bg bwMode="grayWhite">
      <p:bgPr>
        <a:solidFill>
          <a:srgbClr val="9B3738"/>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79C00D-3836-4CFC-9EB8-0B97BA84A353}"/>
              </a:ext>
            </a:extLst>
          </p:cNvPr>
          <p:cNvSpPr/>
          <p:nvPr userDrawn="1"/>
        </p:nvSpPr>
        <p:spPr bwMode="white">
          <a:xfrm>
            <a:off x="0" y="0"/>
            <a:ext cx="6099979" cy="6858000"/>
          </a:xfrm>
          <a:prstGeom prst="rect">
            <a:avLst/>
          </a:prstGeom>
          <a:solidFill>
            <a:srgbClr val="D9E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Century Gothic" panose="020B0502020202020204" pitchFamily="34" charset="0"/>
              <a:ea typeface="+mn-ea"/>
              <a:cs typeface="+mn-cs"/>
              <a:sym typeface="+mn-lt"/>
            </a:endParaRPr>
          </a:p>
        </p:txBody>
      </p:sp>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pitchFamily="34" charset="0"/>
            </a:endParaRPr>
          </a:p>
        </p:txBody>
      </p:sp>
      <p:sp>
        <p:nvSpPr>
          <p:cNvPr id="15" name="TextBox 14"/>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bg1"/>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000" kern="1200" dirty="0">
              <a:solidFill>
                <a:schemeClr val="bg1"/>
              </a:solidFill>
              <a:latin typeface="Bodoni Bk BT" panose="02070603070706020303" pitchFamily="18" charset="0"/>
              <a:ea typeface="+mn-ea"/>
              <a:cs typeface="+mn-cs"/>
              <a:sym typeface="+mn-lt"/>
            </a:endParaRPr>
          </a:p>
        </p:txBody>
      </p:sp>
      <p:sp>
        <p:nvSpPr>
          <p:cNvPr id="16" name="Date Placeholder 2"/>
          <p:cNvSpPr>
            <a:spLocks noGrp="1"/>
          </p:cNvSpPr>
          <p:nvPr>
            <p:ph type="dt" sz="half" idx="15"/>
          </p:nvPr>
        </p:nvSpPr>
        <p:spPr>
          <a:xfrm>
            <a:off x="9677400" y="6389647"/>
            <a:ext cx="1482051" cy="169277"/>
          </a:xfrm>
          <a:prstGeom prst="rect">
            <a:avLst/>
          </a:prstGeom>
        </p:spPr>
        <p:txBody>
          <a:bodyPr/>
          <a:lstStyle>
            <a:lvl1pPr>
              <a:defRPr>
                <a:solidFill>
                  <a:schemeClr val="bg1"/>
                </a:solidFill>
                <a:latin typeface="Bodoni Bk BT" panose="02070603070706020303" pitchFamily="18" charset="0"/>
                <a:ea typeface="+mn-ea"/>
                <a:cs typeface="+mn-cs"/>
                <a:sym typeface="+mn-lt"/>
              </a:defRPr>
            </a:lvl1pPr>
          </a:lstStyle>
          <a:p>
            <a:r>
              <a:rPr lang="de-DE"/>
              <a:t>1. Mai 2021</a:t>
            </a:r>
            <a:endParaRPr lang="en-US" dirty="0"/>
          </a:p>
        </p:txBody>
      </p:sp>
      <p:sp>
        <p:nvSpPr>
          <p:cNvPr id="17"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Century Gothic" panose="020B0502020202020204" pitchFamily="34" charset="0"/>
                <a:ea typeface="+mn-ea"/>
                <a:cs typeface="+mn-cs"/>
                <a:sym typeface="+mn-lt"/>
              </a:rPr>
              <a:t>Companjon.pptx</a:t>
            </a:r>
          </a:p>
        </p:txBody>
      </p:sp>
      <p:sp>
        <p:nvSpPr>
          <p:cNvPr id="10" name="Text Placeholder 6">
            <a:extLst>
              <a:ext uri="{FF2B5EF4-FFF2-40B4-BE49-F238E27FC236}">
                <a16:creationId xmlns:a16="http://schemas.microsoft.com/office/drawing/2014/main" id="{ACE737DD-704C-4229-8A36-F9E1823F3569}"/>
              </a:ext>
            </a:extLst>
          </p:cNvPr>
          <p:cNvSpPr>
            <a:spLocks noGrp="1"/>
          </p:cNvSpPr>
          <p:nvPr>
            <p:ph type="body" sz="quarter" idx="11" hasCustomPrompt="1"/>
          </p:nvPr>
        </p:nvSpPr>
        <p:spPr>
          <a:xfrm>
            <a:off x="630000" y="6171126"/>
            <a:ext cx="10933200" cy="233910"/>
          </a:xfrm>
        </p:spPr>
        <p:txBody>
          <a:bodyPr anchor="b"/>
          <a:lstStyle>
            <a:lvl1pPr>
              <a:defRPr sz="1400">
                <a:solidFill>
                  <a:srgbClr val="9B3738"/>
                </a:solidFill>
              </a:defRPr>
            </a:lvl1pPr>
          </a:lstStyle>
          <a:p>
            <a:pPr lvl="0"/>
            <a:r>
              <a:rPr lang="en-US" dirty="0"/>
              <a:t>Click to edit Source</a:t>
            </a:r>
          </a:p>
        </p:txBody>
      </p:sp>
      <p:cxnSp>
        <p:nvCxnSpPr>
          <p:cNvPr id="11" name="Straight Connector 10">
            <a:extLst>
              <a:ext uri="{FF2B5EF4-FFF2-40B4-BE49-F238E27FC236}">
                <a16:creationId xmlns:a16="http://schemas.microsoft.com/office/drawing/2014/main" id="{1EAF9A39-5748-45EB-9758-13EB5AD7815D}"/>
              </a:ext>
            </a:extLst>
          </p:cNvPr>
          <p:cNvCxnSpPr>
            <a:cxnSpLocks/>
          </p:cNvCxnSpPr>
          <p:nvPr userDrawn="1"/>
        </p:nvCxnSpPr>
        <p:spPr>
          <a:xfrm flipH="1">
            <a:off x="6092021" y="0"/>
            <a:ext cx="1" cy="6858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sp>
        <p:nvSpPr>
          <p:cNvPr id="18" name="Title 3">
            <a:extLst>
              <a:ext uri="{FF2B5EF4-FFF2-40B4-BE49-F238E27FC236}">
                <a16:creationId xmlns:a16="http://schemas.microsoft.com/office/drawing/2014/main" id="{1C44FF37-F475-43B3-BD33-9E45340BE1D3}"/>
              </a:ext>
            </a:extLst>
          </p:cNvPr>
          <p:cNvSpPr>
            <a:spLocks noGrp="1"/>
          </p:cNvSpPr>
          <p:nvPr>
            <p:ph type="title" hasCustomPrompt="1"/>
          </p:nvPr>
        </p:nvSpPr>
        <p:spPr>
          <a:xfrm>
            <a:off x="630000" y="622800"/>
            <a:ext cx="4948996" cy="4431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200" b="0" i="0" u="none" kern="1200" spc="0">
                <a:solidFill>
                  <a:srgbClr val="9B3738"/>
                </a:solidFill>
                <a:latin typeface="Bodoni Bk BT" panose="02070603070706020303" pitchFamily="18" charset="0"/>
                <a:ea typeface="+mj-ea"/>
                <a:cs typeface="+mj-cs"/>
                <a:sym typeface="+mj-lt"/>
              </a:defRPr>
            </a:lvl1pPr>
          </a:lstStyle>
          <a:p>
            <a:pPr lvl="0"/>
            <a:r>
              <a:rPr lang="en-US" dirty="0"/>
              <a:t>Click to add title</a:t>
            </a:r>
          </a:p>
        </p:txBody>
      </p:sp>
      <p:pic>
        <p:nvPicPr>
          <p:cNvPr id="14" name="Picture 13">
            <a:extLst>
              <a:ext uri="{FF2B5EF4-FFF2-40B4-BE49-F238E27FC236}">
                <a16:creationId xmlns:a16="http://schemas.microsoft.com/office/drawing/2014/main" id="{E6884167-FFEA-45F1-A840-015C863005D1}"/>
              </a:ext>
            </a:extLst>
          </p:cNvPr>
          <p:cNvPicPr>
            <a:picLocks noChangeAspect="1"/>
          </p:cNvPicPr>
          <p:nvPr userDrawn="1"/>
        </p:nvPicPr>
        <p:blipFill>
          <a:blip r:embed="rId6"/>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3377222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right_half">
    <p:bg bwMode="grayWhite">
      <p:bgPr>
        <a:solidFill>
          <a:srgbClr val="9B3738"/>
        </a:solidFill>
        <a:effectLst/>
      </p:bgPr>
    </p:bg>
    <p:spTree>
      <p:nvGrpSpPr>
        <p:cNvPr id="1" name=""/>
        <p:cNvGrpSpPr/>
        <p:nvPr/>
      </p:nvGrpSpPr>
      <p:grpSpPr>
        <a:xfrm>
          <a:off x="0" y="0"/>
          <a:ext cx="0" cy="0"/>
          <a:chOff x="0" y="0"/>
          <a:chExt cx="0" cy="0"/>
        </a:xfrm>
      </p:grpSpPr>
      <p:sp>
        <p:nvSpPr>
          <p:cNvPr id="13" name="Picture Placeholder 18"/>
          <p:cNvSpPr>
            <a:spLocks noGrp="1"/>
          </p:cNvSpPr>
          <p:nvPr>
            <p:ph type="pic" sz="quarter" idx="14" hasCustomPrompt="1"/>
          </p:nvPr>
        </p:nvSpPr>
        <p:spPr>
          <a:xfrm>
            <a:off x="6095998" y="0"/>
            <a:ext cx="6096000" cy="6858000"/>
          </a:xfrm>
          <a:prstGeom prst="rect">
            <a:avLst/>
          </a:prstGeom>
          <a:noFill/>
        </p:spPr>
        <p:txBody>
          <a:bodyPr lIns="914400" tIns="914400" rIns="914400" bIns="914400"/>
          <a:lstStyle>
            <a:lvl1pPr algn="ctr">
              <a:defRPr sz="2000" baseline="0">
                <a:solidFill>
                  <a:schemeClr val="bg1"/>
                </a:solidFill>
                <a:latin typeface="Bodoni Bk BT" panose="02070603070706020303" pitchFamily="18" charset="0"/>
                <a:ea typeface="+mn-ea"/>
                <a:cs typeface="+mn-cs"/>
                <a:sym typeface="+mn-lt"/>
              </a:defRPr>
            </a:lvl1pPr>
          </a:lstStyle>
          <a:p>
            <a:r>
              <a:rPr lang="en-US" dirty="0"/>
              <a:t>Click icon below to insert an image or remove this placeholder to use the whitespace in another way</a:t>
            </a:r>
          </a:p>
        </p:txBody>
      </p:sp>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pitchFamily="34" charset="0"/>
            </a:endParaRP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3200">
                <a:solidFill>
                  <a:schemeClr val="bg1"/>
                </a:solidFill>
                <a:latin typeface="Bodoni Bk BT" panose="02070603070706020303" pitchFamily="18" charset="0"/>
                <a:ea typeface="+mj-ea"/>
                <a:cs typeface="+mj-cs"/>
                <a:sym typeface="+mj-lt"/>
              </a:defRPr>
            </a:lvl1pPr>
          </a:lstStyle>
          <a:p>
            <a:r>
              <a:rPr lang="en-US" dirty="0"/>
              <a:t>Click to add title</a:t>
            </a:r>
          </a:p>
        </p:txBody>
      </p:sp>
      <p:sp>
        <p:nvSpPr>
          <p:cNvPr id="17"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Century Gothic" panose="020B0502020202020204" pitchFamily="34" charset="0"/>
                <a:ea typeface="+mn-ea"/>
                <a:cs typeface="+mn-cs"/>
                <a:sym typeface="+mn-lt"/>
              </a:rPr>
              <a:t>Companjon.pptx</a:t>
            </a:r>
          </a:p>
        </p:txBody>
      </p:sp>
      <p:sp>
        <p:nvSpPr>
          <p:cNvPr id="10" name="Text Placeholder 6">
            <a:extLst>
              <a:ext uri="{FF2B5EF4-FFF2-40B4-BE49-F238E27FC236}">
                <a16:creationId xmlns:a16="http://schemas.microsoft.com/office/drawing/2014/main" id="{ACE737DD-704C-4229-8A36-F9E1823F3569}"/>
              </a:ext>
            </a:extLst>
          </p:cNvPr>
          <p:cNvSpPr>
            <a:spLocks noGrp="1"/>
          </p:cNvSpPr>
          <p:nvPr>
            <p:ph type="body" sz="quarter" idx="11" hasCustomPrompt="1"/>
          </p:nvPr>
        </p:nvSpPr>
        <p:spPr>
          <a:xfrm>
            <a:off x="630000" y="6171126"/>
            <a:ext cx="10933200" cy="233910"/>
          </a:xfrm>
        </p:spPr>
        <p:txBody>
          <a:bodyPr anchor="b"/>
          <a:lstStyle>
            <a:lvl1pPr>
              <a:defRPr sz="1400">
                <a:solidFill>
                  <a:schemeClr val="bg1"/>
                </a:solidFill>
              </a:defRPr>
            </a:lvl1pPr>
          </a:lstStyle>
          <a:p>
            <a:pPr lvl="0"/>
            <a:r>
              <a:rPr lang="en-US" dirty="0"/>
              <a:t>Click to edit Source</a:t>
            </a:r>
          </a:p>
        </p:txBody>
      </p:sp>
      <p:cxnSp>
        <p:nvCxnSpPr>
          <p:cNvPr id="11" name="Straight Connector 10">
            <a:extLst>
              <a:ext uri="{FF2B5EF4-FFF2-40B4-BE49-F238E27FC236}">
                <a16:creationId xmlns:a16="http://schemas.microsoft.com/office/drawing/2014/main" id="{1EAF9A39-5748-45EB-9758-13EB5AD7815D}"/>
              </a:ext>
            </a:extLst>
          </p:cNvPr>
          <p:cNvCxnSpPr>
            <a:cxnSpLocks/>
          </p:cNvCxnSpPr>
          <p:nvPr userDrawn="1"/>
        </p:nvCxnSpPr>
        <p:spPr>
          <a:xfrm flipH="1">
            <a:off x="6092021" y="0"/>
            <a:ext cx="1" cy="6858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ED8CF5C-21DD-4606-A56B-ACCF31E8B6A2}"/>
              </a:ext>
            </a:extLst>
          </p:cNvPr>
          <p:cNvPicPr>
            <a:picLocks noChangeAspect="1"/>
          </p:cNvPicPr>
          <p:nvPr userDrawn="1"/>
        </p:nvPicPr>
        <p:blipFill>
          <a:blip r:embed="rId6"/>
          <a:stretch>
            <a:fillRect/>
          </a:stretch>
        </p:blipFill>
        <p:spPr>
          <a:xfrm>
            <a:off x="161059" y="141638"/>
            <a:ext cx="467591" cy="247823"/>
          </a:xfrm>
          <a:prstGeom prst="rect">
            <a:avLst/>
          </a:prstGeom>
        </p:spPr>
      </p:pic>
    </p:spTree>
    <p:extLst>
      <p:ext uri="{BB962C8B-B14F-4D97-AF65-F5344CB8AC3E}">
        <p14:creationId xmlns:p14="http://schemas.microsoft.com/office/powerpoint/2010/main" val="336719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icture left_half">
    <p:bg>
      <p:bgPr>
        <a:solidFill>
          <a:srgbClr val="9B3738"/>
        </a:solidFill>
        <a:effectLst/>
      </p:bgPr>
    </p:bg>
    <p:spTree>
      <p:nvGrpSpPr>
        <p:cNvPr id="1" name=""/>
        <p:cNvGrpSpPr/>
        <p:nvPr/>
      </p:nvGrpSpPr>
      <p:grpSpPr>
        <a:xfrm>
          <a:off x="0" y="0"/>
          <a:ext cx="0" cy="0"/>
          <a:chOff x="0" y="0"/>
          <a:chExt cx="0" cy="0"/>
        </a:xfrm>
      </p:grpSpPr>
      <p:sp>
        <p:nvSpPr>
          <p:cNvPr id="12" name="Picture Placeholder 18"/>
          <p:cNvSpPr>
            <a:spLocks noGrp="1"/>
          </p:cNvSpPr>
          <p:nvPr>
            <p:ph type="pic" sz="quarter" idx="14" hasCustomPrompt="1"/>
          </p:nvPr>
        </p:nvSpPr>
        <p:spPr>
          <a:xfrm>
            <a:off x="0" y="0"/>
            <a:ext cx="6085311" cy="6858000"/>
          </a:xfrm>
          <a:prstGeom prst="rect">
            <a:avLst/>
          </a:prstGeom>
          <a:noFill/>
          <a:ln>
            <a:noFill/>
          </a:ln>
        </p:spPr>
        <p:txBody>
          <a:bodyPr lIns="914400" tIns="914400" rIns="914400" bIns="914400"/>
          <a:lstStyle>
            <a:lvl1pPr algn="ctr">
              <a:defRPr sz="2000" baseline="0">
                <a:solidFill>
                  <a:schemeClr val="bg1"/>
                </a:solidFill>
                <a:latin typeface="Bodoni Bk BT" panose="02070603070706020303" pitchFamily="18" charset="0"/>
                <a:ea typeface="+mn-ea"/>
                <a:cs typeface="+mn-cs"/>
                <a:sym typeface="+mn-lt"/>
              </a:defRPr>
            </a:lvl1pPr>
          </a:lstStyle>
          <a:p>
            <a:r>
              <a:rPr lang="en-US" dirty="0"/>
              <a:t>Click icon below to insert an image or remove this placeholder to use the whitespace in another way</a:t>
            </a:r>
          </a:p>
        </p:txBody>
      </p:sp>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Century Gothic" panose="020B0502020202020204" pitchFamily="34" charset="0"/>
            </a:endParaRPr>
          </a:p>
        </p:txBody>
      </p:sp>
      <p:sp>
        <p:nvSpPr>
          <p:cNvPr id="13" name="Title 1"/>
          <p:cNvSpPr>
            <a:spLocks noGrp="1"/>
          </p:cNvSpPr>
          <p:nvPr>
            <p:ph type="title" hasCustomPrompt="1"/>
          </p:nvPr>
        </p:nvSpPr>
        <p:spPr bwMode="blackWhite">
          <a:xfrm>
            <a:off x="7174949" y="1785600"/>
            <a:ext cx="4388400" cy="3286800"/>
          </a:xfrm>
          <a:prstGeom prst="rect">
            <a:avLst/>
          </a:prstGeom>
          <a:noFill/>
        </p:spPr>
        <p:txBody>
          <a:bodyPr wrap="square" lIns="0" tIns="0" rIns="320040" bIns="0" anchor="ctr">
            <a:noAutofit/>
          </a:bodyPr>
          <a:lstStyle>
            <a:lvl1pPr>
              <a:defRPr sz="3200">
                <a:solidFill>
                  <a:schemeClr val="bg1"/>
                </a:solidFill>
                <a:latin typeface="Bodoni Bk BT" panose="02070603070706020303" pitchFamily="18" charset="0"/>
                <a:ea typeface="+mj-ea"/>
                <a:cs typeface="+mj-cs"/>
                <a:sym typeface="+mj-lt"/>
              </a:defRPr>
            </a:lvl1pPr>
          </a:lstStyle>
          <a:p>
            <a:r>
              <a:rPr lang="en-US" dirty="0"/>
              <a:t>Click to add title</a:t>
            </a:r>
          </a:p>
        </p:txBody>
      </p:sp>
      <p:sp>
        <p:nvSpPr>
          <p:cNvPr id="14" name="TextBox 13"/>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rgbClr val="FFFFFF"/>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050" kern="1200" dirty="0">
              <a:solidFill>
                <a:srgbClr val="FFFFFF"/>
              </a:solidFill>
              <a:latin typeface="Bodoni Bk BT" panose="02070603070706020303" pitchFamily="18" charset="0"/>
              <a:ea typeface="+mn-ea"/>
              <a:cs typeface="+mn-cs"/>
              <a:sym typeface="+mn-lt"/>
            </a:endParaRPr>
          </a:p>
        </p:txBody>
      </p:sp>
      <p:sp>
        <p:nvSpPr>
          <p:cNvPr id="15" name="Date Placeholder 2"/>
          <p:cNvSpPr>
            <a:spLocks noGrp="1"/>
          </p:cNvSpPr>
          <p:nvPr>
            <p:ph type="dt" sz="half" idx="15"/>
          </p:nvPr>
        </p:nvSpPr>
        <p:spPr>
          <a:xfrm>
            <a:off x="9677400" y="6389647"/>
            <a:ext cx="1482051" cy="169277"/>
          </a:xfrm>
          <a:prstGeom prst="rect">
            <a:avLst/>
          </a:prstGeom>
        </p:spPr>
        <p:txBody>
          <a:bodyPr/>
          <a:lstStyle>
            <a:lvl1pPr>
              <a:defRPr sz="1100">
                <a:solidFill>
                  <a:srgbClr val="FFFFFF"/>
                </a:solidFill>
                <a:latin typeface="Bodoni Bk BT" panose="02070603070706020303" pitchFamily="18" charset="0"/>
                <a:ea typeface="+mn-ea"/>
                <a:cs typeface="+mn-cs"/>
                <a:sym typeface="+mn-lt"/>
              </a:defRPr>
            </a:lvl1pPr>
          </a:lstStyle>
          <a:p>
            <a:r>
              <a:rPr lang="de-DE"/>
              <a:t>1. Mai 2021</a:t>
            </a:r>
            <a:endParaRPr lang="en-US" sz="1100" dirty="0"/>
          </a:p>
        </p:txBody>
      </p:sp>
      <p:sp>
        <p:nvSpPr>
          <p:cNvPr id="18"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Century Gothic" panose="020B0502020202020204" pitchFamily="34" charset="0"/>
                <a:ea typeface="+mn-ea"/>
                <a:cs typeface="+mn-cs"/>
                <a:sym typeface="+mn-lt"/>
              </a:rPr>
              <a:t>Companjon.pptx</a:t>
            </a:r>
          </a:p>
        </p:txBody>
      </p:sp>
      <p:sp>
        <p:nvSpPr>
          <p:cNvPr id="16" name="Text Placeholder 6">
            <a:extLst>
              <a:ext uri="{FF2B5EF4-FFF2-40B4-BE49-F238E27FC236}">
                <a16:creationId xmlns:a16="http://schemas.microsoft.com/office/drawing/2014/main" id="{40D5CE4E-02F3-46EF-AB20-11DC74601745}"/>
              </a:ext>
            </a:extLst>
          </p:cNvPr>
          <p:cNvSpPr>
            <a:spLocks noGrp="1"/>
          </p:cNvSpPr>
          <p:nvPr>
            <p:ph type="body" sz="quarter" idx="12" hasCustomPrompt="1"/>
          </p:nvPr>
        </p:nvSpPr>
        <p:spPr>
          <a:xfrm>
            <a:off x="6263640" y="6171126"/>
            <a:ext cx="5299560" cy="233910"/>
          </a:xfrm>
        </p:spPr>
        <p:txBody>
          <a:bodyPr anchor="b"/>
          <a:lstStyle>
            <a:lvl1pPr>
              <a:defRPr sz="1400">
                <a:solidFill>
                  <a:schemeClr val="bg1"/>
                </a:solidFill>
              </a:defRPr>
            </a:lvl1pPr>
          </a:lstStyle>
          <a:p>
            <a:pPr lvl="0"/>
            <a:r>
              <a:rPr lang="en-US" dirty="0"/>
              <a:t>Click to edit Source</a:t>
            </a:r>
          </a:p>
        </p:txBody>
      </p:sp>
      <p:cxnSp>
        <p:nvCxnSpPr>
          <p:cNvPr id="17" name="Straight Connector 16">
            <a:extLst>
              <a:ext uri="{FF2B5EF4-FFF2-40B4-BE49-F238E27FC236}">
                <a16:creationId xmlns:a16="http://schemas.microsoft.com/office/drawing/2014/main" id="{E5424266-9EB9-4B53-8330-89E97B3B4945}"/>
              </a:ext>
            </a:extLst>
          </p:cNvPr>
          <p:cNvCxnSpPr>
            <a:cxnSpLocks/>
          </p:cNvCxnSpPr>
          <p:nvPr userDrawn="1"/>
        </p:nvCxnSpPr>
        <p:spPr>
          <a:xfrm flipH="1">
            <a:off x="6092021" y="0"/>
            <a:ext cx="1" cy="6858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13F69B41-D5E6-4228-82A8-E05E90FCF806}"/>
              </a:ext>
            </a:extLst>
          </p:cNvPr>
          <p:cNvPicPr>
            <a:picLocks noChangeAspect="1"/>
          </p:cNvPicPr>
          <p:nvPr userDrawn="1"/>
        </p:nvPicPr>
        <p:blipFill>
          <a:blip r:embed="rId6"/>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1531688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02">
    <p:spTree>
      <p:nvGrpSpPr>
        <p:cNvPr id="1" name=""/>
        <p:cNvGrpSpPr/>
        <p:nvPr/>
      </p:nvGrpSpPr>
      <p:grpSpPr>
        <a:xfrm>
          <a:off x="0" y="0"/>
          <a:ext cx="0" cy="0"/>
          <a:chOff x="0" y="0"/>
          <a:chExt cx="0" cy="0"/>
        </a:xfrm>
      </p:grpSpPr>
      <p:pic>
        <p:nvPicPr>
          <p:cNvPr id="5" name="Picture 4" descr="Graphical user interface&#10;&#10;Description automatically generated with low confidence">
            <a:extLst>
              <a:ext uri="{FF2B5EF4-FFF2-40B4-BE49-F238E27FC236}">
                <a16:creationId xmlns:a16="http://schemas.microsoft.com/office/drawing/2014/main" id="{6E6C9529-B37D-4141-A896-81819E87F263}"/>
              </a:ext>
            </a:extLst>
          </p:cNvPr>
          <p:cNvPicPr>
            <a:picLocks noChangeAspect="1"/>
          </p:cNvPicPr>
          <p:nvPr userDrawn="1"/>
        </p:nvPicPr>
        <p:blipFill>
          <a:blip r:embed="rId4"/>
          <a:stretch>
            <a:fillRect/>
          </a:stretch>
        </p:blipFill>
        <p:spPr>
          <a:xfrm>
            <a:off x="-6400" y="0"/>
            <a:ext cx="121984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675092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800" b="0" i="0" baseline="0" dirty="0">
              <a:solidFill>
                <a:srgbClr val="FFFFFF"/>
              </a:solidFill>
              <a:latin typeface="Century Gothic" panose="020B0502020202020204" pitchFamily="34" charset="0"/>
              <a:ea typeface="+mj-ea"/>
              <a:cs typeface="+mj-cs"/>
              <a:sym typeface="Century Gothic" panose="020B0502020202020204" pitchFamily="34" charset="0"/>
            </a:endParaRPr>
          </a:p>
        </p:txBody>
      </p:sp>
      <p:sp>
        <p:nvSpPr>
          <p:cNvPr id="15" name="Rectangle 14"/>
          <p:cNvSpPr/>
          <p:nvPr userDrawn="1"/>
        </p:nvSpPr>
        <p:spPr bwMode="black">
          <a:xfrm>
            <a:off x="370282" y="3200400"/>
            <a:ext cx="6384479" cy="2922606"/>
          </a:xfrm>
          <a:prstGeom prst="rect">
            <a:avLst/>
          </a:prstGeom>
          <a:gradFill>
            <a:gsLst>
              <a:gs pos="0">
                <a:schemeClr val="accent1">
                  <a:lumMod val="5000"/>
                  <a:lumOff val="95000"/>
                </a:schemeClr>
              </a:gs>
              <a:gs pos="97000">
                <a:schemeClr val="bg1">
                  <a:alpha val="62000"/>
                </a:schemeClr>
              </a:gs>
            </a:gsLst>
            <a:lin ang="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Century Gothic" panose="020B0502020202020204" pitchFamily="34" charset="0"/>
              <a:sym typeface="+mn-lt"/>
            </a:endParaRPr>
          </a:p>
        </p:txBody>
      </p:sp>
      <p:sp>
        <p:nvSpPr>
          <p:cNvPr id="12" name="Text Placeholder 6">
            <a:extLst>
              <a:ext uri="{FF2B5EF4-FFF2-40B4-BE49-F238E27FC236}">
                <a16:creationId xmlns:a16="http://schemas.microsoft.com/office/drawing/2014/main" id="{BCEA9FF1-8A3D-4D19-913A-C31A67F8AB62}"/>
              </a:ext>
            </a:extLst>
          </p:cNvPr>
          <p:cNvSpPr>
            <a:spLocks noGrp="1"/>
          </p:cNvSpPr>
          <p:nvPr>
            <p:ph type="body" sz="quarter" idx="13" hasCustomPrompt="1"/>
          </p:nvPr>
        </p:nvSpPr>
        <p:spPr bwMode="black">
          <a:xfrm>
            <a:off x="628650" y="6207842"/>
            <a:ext cx="5979637" cy="327148"/>
          </a:xfrm>
          <a:prstGeom prst="rect">
            <a:avLst/>
          </a:prstGeom>
          <a:noFill/>
        </p:spPr>
        <p:txBody>
          <a:bodyPr anchor="ctr"/>
          <a:lstStyle>
            <a:lvl1pPr algn="l">
              <a:lnSpc>
                <a:spcPct val="110000"/>
              </a:lnSpc>
              <a:buNone/>
              <a:defRPr sz="1600" b="0" cap="all" baseline="0">
                <a:solidFill>
                  <a:schemeClr val="bg1"/>
                </a:solidFill>
                <a:latin typeface="Bodoni Bk BT" panose="02070603070706020303" pitchFamily="18" charset="0"/>
                <a:ea typeface="+mn-ea"/>
                <a:cs typeface="+mn-cs"/>
                <a:sym typeface="+mn-lt"/>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 - place</a:t>
            </a:r>
          </a:p>
        </p:txBody>
      </p:sp>
      <p:sp>
        <p:nvSpPr>
          <p:cNvPr id="17" name="Title 1">
            <a:extLst>
              <a:ext uri="{FF2B5EF4-FFF2-40B4-BE49-F238E27FC236}">
                <a16:creationId xmlns:a16="http://schemas.microsoft.com/office/drawing/2014/main" id="{BB23423C-1590-42B5-8C84-7748F4D3E17A}"/>
              </a:ext>
            </a:extLst>
          </p:cNvPr>
          <p:cNvSpPr>
            <a:spLocks noGrp="1"/>
          </p:cNvSpPr>
          <p:nvPr>
            <p:ph type="ctrTitle" hasCustomPrompt="1"/>
          </p:nvPr>
        </p:nvSpPr>
        <p:spPr bwMode="ltGray">
          <a:xfrm>
            <a:off x="628651" y="4259485"/>
            <a:ext cx="5979637" cy="1361724"/>
          </a:xfrm>
          <a:prstGeom prst="rect">
            <a:avLst/>
          </a:prstGeom>
        </p:spPr>
        <p:txBody>
          <a:bodyPr anchor="b">
            <a:normAutofit/>
          </a:bodyPr>
          <a:lstStyle>
            <a:lvl1pPr algn="l">
              <a:lnSpc>
                <a:spcPct val="93000"/>
              </a:lnSpc>
              <a:defRPr sz="4000" b="0" baseline="0">
                <a:solidFill>
                  <a:srgbClr val="9B3738"/>
                </a:solidFill>
                <a:latin typeface="Bodoni Bd BT" panose="02070803080706020303" pitchFamily="18" charset="0"/>
                <a:ea typeface="+mj-ea"/>
                <a:cs typeface="+mj-cs"/>
                <a:sym typeface="+mj-lt"/>
              </a:defRPr>
            </a:lvl1pPr>
          </a:lstStyle>
          <a:p>
            <a:r>
              <a:rPr lang="en-US" dirty="0"/>
              <a:t>Title in sentence case</a:t>
            </a:r>
            <a:br>
              <a:rPr lang="en-US" dirty="0"/>
            </a:br>
            <a:endParaRPr lang="en-US" dirty="0"/>
          </a:p>
        </p:txBody>
      </p:sp>
      <p:sp>
        <p:nvSpPr>
          <p:cNvPr id="18" name="Subtitle 2">
            <a:extLst>
              <a:ext uri="{FF2B5EF4-FFF2-40B4-BE49-F238E27FC236}">
                <a16:creationId xmlns:a16="http://schemas.microsoft.com/office/drawing/2014/main" id="{DC38B1D5-C7AD-4F8F-9856-4E592549A39E}"/>
              </a:ext>
            </a:extLst>
          </p:cNvPr>
          <p:cNvSpPr>
            <a:spLocks noGrp="1"/>
          </p:cNvSpPr>
          <p:nvPr>
            <p:ph type="subTitle" idx="1" hasCustomPrompt="1"/>
          </p:nvPr>
        </p:nvSpPr>
        <p:spPr bwMode="white">
          <a:xfrm>
            <a:off x="628650" y="5661703"/>
            <a:ext cx="5979637" cy="436195"/>
          </a:xfrm>
          <a:prstGeom prst="rect">
            <a:avLst/>
          </a:prstGeom>
        </p:spPr>
        <p:txBody>
          <a:bodyPr anchor="ctr"/>
          <a:lstStyle>
            <a:lvl1pPr marL="0" indent="0" algn="l">
              <a:lnSpc>
                <a:spcPct val="110000"/>
              </a:lnSpc>
              <a:buNone/>
              <a:defRPr sz="2000" baseline="0">
                <a:solidFill>
                  <a:srgbClr val="5E6061"/>
                </a:solidFill>
                <a:latin typeface="Bodoni Bk BT" panose="02070603070706020303" pitchFamily="18" charset="0"/>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pic>
        <p:nvPicPr>
          <p:cNvPr id="13" name="Picture 12">
            <a:extLst>
              <a:ext uri="{FF2B5EF4-FFF2-40B4-BE49-F238E27FC236}">
                <a16:creationId xmlns:a16="http://schemas.microsoft.com/office/drawing/2014/main" id="{8D61E03A-D1E9-484D-8ACC-A283DD2CF8F8}"/>
              </a:ext>
            </a:extLst>
          </p:cNvPr>
          <p:cNvPicPr>
            <a:picLocks noChangeAspect="1"/>
          </p:cNvPicPr>
          <p:nvPr userDrawn="1"/>
        </p:nvPicPr>
        <p:blipFill>
          <a:blip r:embed="rId7"/>
          <a:stretch>
            <a:fillRect/>
          </a:stretch>
        </p:blipFill>
        <p:spPr>
          <a:xfrm>
            <a:off x="9992277" y="352120"/>
            <a:ext cx="1571069" cy="832667"/>
          </a:xfrm>
          <a:prstGeom prst="rect">
            <a:avLst/>
          </a:prstGeom>
        </p:spPr>
      </p:pic>
    </p:spTree>
    <p:extLst>
      <p:ext uri="{BB962C8B-B14F-4D97-AF65-F5344CB8AC3E}">
        <p14:creationId xmlns:p14="http://schemas.microsoft.com/office/powerpoint/2010/main" val="1760206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icture right_1 third">
    <p:bg bwMode="grayWhite">
      <p:bgPr>
        <a:solidFill>
          <a:srgbClr val="9B3738"/>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B12FAFE8-DBBA-4F78-80F9-BB662EA57079}"/>
              </a:ext>
            </a:extLst>
          </p:cNvPr>
          <p:cNvSpPr>
            <a:spLocks noGrp="1"/>
          </p:cNvSpPr>
          <p:nvPr>
            <p:ph type="pic" sz="quarter" idx="14" hasCustomPrompt="1"/>
          </p:nvPr>
        </p:nvSpPr>
        <p:spPr>
          <a:xfrm>
            <a:off x="7829163" y="0"/>
            <a:ext cx="4362836" cy="6858000"/>
          </a:xfrm>
          <a:prstGeom prst="rect">
            <a:avLst/>
          </a:prstGeom>
          <a:noFill/>
        </p:spPr>
        <p:txBody>
          <a:bodyPr lIns="914400" tIns="914400" rIns="914400" bIns="914400"/>
          <a:lstStyle>
            <a:lvl1pPr algn="ctr">
              <a:defRPr sz="2000" baseline="0">
                <a:solidFill>
                  <a:schemeClr val="bg1"/>
                </a:solidFill>
                <a:latin typeface="Bodoni Bk BT" panose="02070603070706020303" pitchFamily="18" charset="0"/>
                <a:ea typeface="+mn-ea"/>
                <a:cs typeface="+mn-cs"/>
                <a:sym typeface="+mn-lt"/>
              </a:defRPr>
            </a:lvl1pPr>
          </a:lstStyle>
          <a:p>
            <a:r>
              <a:rPr lang="en-US" dirty="0"/>
              <a:t>Click icon below to insert an image or remove this placeholder to use the whitespace in another way</a:t>
            </a:r>
          </a:p>
        </p:txBody>
      </p:sp>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pitchFamily="34" charset="0"/>
            </a:endParaRPr>
          </a:p>
        </p:txBody>
      </p:sp>
      <p:sp>
        <p:nvSpPr>
          <p:cNvPr id="14" name="Title 1"/>
          <p:cNvSpPr>
            <a:spLocks noGrp="1"/>
          </p:cNvSpPr>
          <p:nvPr>
            <p:ph type="title" hasCustomPrompt="1"/>
          </p:nvPr>
        </p:nvSpPr>
        <p:spPr bwMode="blackWhite">
          <a:xfrm>
            <a:off x="630000" y="1785600"/>
            <a:ext cx="6247552" cy="3286800"/>
          </a:xfrm>
          <a:prstGeom prst="rect">
            <a:avLst/>
          </a:prstGeom>
        </p:spPr>
        <p:txBody>
          <a:bodyPr anchor="ctr">
            <a:noAutofit/>
          </a:bodyPr>
          <a:lstStyle>
            <a:lvl1pPr>
              <a:defRPr sz="3200">
                <a:solidFill>
                  <a:schemeClr val="bg1"/>
                </a:solidFill>
                <a:latin typeface="Bodoni Bk BT" panose="02070603070706020303" pitchFamily="18" charset="0"/>
                <a:ea typeface="+mj-ea"/>
                <a:cs typeface="+mj-cs"/>
                <a:sym typeface="+mj-lt"/>
              </a:defRPr>
            </a:lvl1pPr>
          </a:lstStyle>
          <a:p>
            <a:r>
              <a:rPr lang="en-US" dirty="0"/>
              <a:t>Click to edit title</a:t>
            </a:r>
          </a:p>
        </p:txBody>
      </p:sp>
      <p:sp>
        <p:nvSpPr>
          <p:cNvPr id="16"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Century Gothic" panose="020B0502020202020204" pitchFamily="34" charset="0"/>
                <a:ea typeface="+mn-ea"/>
                <a:cs typeface="+mn-cs"/>
                <a:sym typeface="+mn-lt"/>
              </a:rPr>
              <a:t>Companjon.pptx</a:t>
            </a:r>
          </a:p>
        </p:txBody>
      </p:sp>
      <p:sp>
        <p:nvSpPr>
          <p:cNvPr id="15" name="Text Placeholder 6">
            <a:extLst>
              <a:ext uri="{FF2B5EF4-FFF2-40B4-BE49-F238E27FC236}">
                <a16:creationId xmlns:a16="http://schemas.microsoft.com/office/drawing/2014/main" id="{41221805-2C2E-4E89-9508-8D9A792D23E9}"/>
              </a:ext>
            </a:extLst>
          </p:cNvPr>
          <p:cNvSpPr>
            <a:spLocks noGrp="1"/>
          </p:cNvSpPr>
          <p:nvPr>
            <p:ph type="body" sz="quarter" idx="13" hasCustomPrompt="1"/>
          </p:nvPr>
        </p:nvSpPr>
        <p:spPr>
          <a:xfrm>
            <a:off x="630000" y="6171126"/>
            <a:ext cx="10933200" cy="233910"/>
          </a:xfrm>
        </p:spPr>
        <p:txBody>
          <a:bodyPr anchor="b"/>
          <a:lstStyle>
            <a:lvl1pPr>
              <a:defRPr sz="1400">
                <a:solidFill>
                  <a:schemeClr val="bg1"/>
                </a:solidFill>
              </a:defRPr>
            </a:lvl1pPr>
          </a:lstStyle>
          <a:p>
            <a:pPr lvl="0"/>
            <a:r>
              <a:rPr lang="en-US" dirty="0"/>
              <a:t>Click to edit Source</a:t>
            </a:r>
          </a:p>
        </p:txBody>
      </p:sp>
      <p:cxnSp>
        <p:nvCxnSpPr>
          <p:cNvPr id="17" name="Straight Connector 16">
            <a:extLst>
              <a:ext uri="{FF2B5EF4-FFF2-40B4-BE49-F238E27FC236}">
                <a16:creationId xmlns:a16="http://schemas.microsoft.com/office/drawing/2014/main" id="{E874D578-8F47-420A-B124-8A8D0CC12045}"/>
              </a:ext>
            </a:extLst>
          </p:cNvPr>
          <p:cNvCxnSpPr>
            <a:cxnSpLocks/>
          </p:cNvCxnSpPr>
          <p:nvPr userDrawn="1"/>
        </p:nvCxnSpPr>
        <p:spPr>
          <a:xfrm flipH="1">
            <a:off x="7826314" y="0"/>
            <a:ext cx="1" cy="6858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FC4D8B0-F4A7-4606-B28C-4DEAE8C567A3}"/>
              </a:ext>
            </a:extLst>
          </p:cNvPr>
          <p:cNvPicPr>
            <a:picLocks noChangeAspect="1"/>
          </p:cNvPicPr>
          <p:nvPr userDrawn="1"/>
        </p:nvPicPr>
        <p:blipFill>
          <a:blip r:embed="rId6"/>
          <a:stretch>
            <a:fillRect/>
          </a:stretch>
        </p:blipFill>
        <p:spPr>
          <a:xfrm>
            <a:off x="161059" y="141638"/>
            <a:ext cx="467591" cy="247823"/>
          </a:xfrm>
          <a:prstGeom prst="rect">
            <a:avLst/>
          </a:prstGeom>
        </p:spPr>
      </p:pic>
    </p:spTree>
    <p:extLst>
      <p:ext uri="{BB962C8B-B14F-4D97-AF65-F5344CB8AC3E}">
        <p14:creationId xmlns:p14="http://schemas.microsoft.com/office/powerpoint/2010/main" val="2530214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 left_1 third">
    <p:bg>
      <p:bgPr>
        <a:solidFill>
          <a:srgbClr val="9B373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pitchFamily="34" charset="0"/>
            </a:endParaRPr>
          </a:p>
        </p:txBody>
      </p:sp>
      <p:sp>
        <p:nvSpPr>
          <p:cNvPr id="17" name="Date Placeholder 1"/>
          <p:cNvSpPr>
            <a:spLocks noGrp="1"/>
          </p:cNvSpPr>
          <p:nvPr>
            <p:ph type="dt" sz="half" idx="31"/>
          </p:nvPr>
        </p:nvSpPr>
        <p:spPr>
          <a:xfrm>
            <a:off x="9677400" y="6389647"/>
            <a:ext cx="1482051" cy="169277"/>
          </a:xfrm>
          <a:prstGeom prst="rect">
            <a:avLst/>
          </a:prstGeom>
        </p:spPr>
        <p:txBody>
          <a:bodyPr/>
          <a:lstStyle>
            <a:lvl1pPr>
              <a:defRPr sz="1100">
                <a:solidFill>
                  <a:schemeClr val="bg1"/>
                </a:solidFill>
                <a:latin typeface="Bodoni Bk BT" panose="02070603070706020303" pitchFamily="18" charset="0"/>
                <a:ea typeface="+mn-ea"/>
                <a:cs typeface="+mn-cs"/>
                <a:sym typeface="+mn-lt"/>
              </a:defRPr>
            </a:lvl1pPr>
          </a:lstStyle>
          <a:p>
            <a:r>
              <a:rPr lang="de-DE"/>
              <a:t>1. Mai 2021</a:t>
            </a:r>
            <a:endParaRPr lang="en-US" dirty="0"/>
          </a:p>
        </p:txBody>
      </p:sp>
      <p:sp>
        <p:nvSpPr>
          <p:cNvPr id="20" name="TextBox 19"/>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bg1"/>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a:solidFill>
                <a:schemeClr val="bg1"/>
              </a:solidFill>
              <a:latin typeface="Bodoni Bk BT" panose="02070603070706020303" pitchFamily="18" charset="0"/>
              <a:ea typeface="+mn-ea"/>
              <a:cs typeface="+mn-cs"/>
              <a:sym typeface="+mn-lt"/>
            </a:endParaRPr>
          </a:p>
        </p:txBody>
      </p:sp>
      <p:sp>
        <p:nvSpPr>
          <p:cNvPr id="11"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Century Gothic" panose="020B0502020202020204" pitchFamily="34" charset="0"/>
                <a:ea typeface="+mn-ea"/>
                <a:cs typeface="+mn-cs"/>
                <a:sym typeface="+mn-lt"/>
              </a:rPr>
              <a:t>Companjon.pptx</a:t>
            </a:r>
          </a:p>
        </p:txBody>
      </p:sp>
      <p:sp>
        <p:nvSpPr>
          <p:cNvPr id="9" name="Text Placeholder 6">
            <a:extLst>
              <a:ext uri="{FF2B5EF4-FFF2-40B4-BE49-F238E27FC236}">
                <a16:creationId xmlns:a16="http://schemas.microsoft.com/office/drawing/2014/main" id="{0459E0F3-0575-4A36-9869-BE1840AEFA95}"/>
              </a:ext>
            </a:extLst>
          </p:cNvPr>
          <p:cNvSpPr>
            <a:spLocks noGrp="1"/>
          </p:cNvSpPr>
          <p:nvPr>
            <p:ph type="body" sz="quarter" idx="12" hasCustomPrompt="1"/>
          </p:nvPr>
        </p:nvSpPr>
        <p:spPr>
          <a:xfrm>
            <a:off x="4200144" y="6171126"/>
            <a:ext cx="7363056" cy="233910"/>
          </a:xfrm>
        </p:spPr>
        <p:txBody>
          <a:bodyPr anchor="b"/>
          <a:lstStyle>
            <a:lvl1pPr>
              <a:defRPr sz="1400">
                <a:solidFill>
                  <a:schemeClr val="bg1"/>
                </a:solidFill>
              </a:defRPr>
            </a:lvl1pPr>
          </a:lstStyle>
          <a:p>
            <a:pPr lvl="0"/>
            <a:r>
              <a:rPr lang="en-US" dirty="0"/>
              <a:t>Click to edit Source</a:t>
            </a:r>
          </a:p>
        </p:txBody>
      </p:sp>
      <p:cxnSp>
        <p:nvCxnSpPr>
          <p:cNvPr id="10" name="Straight Connector 9">
            <a:extLst>
              <a:ext uri="{FF2B5EF4-FFF2-40B4-BE49-F238E27FC236}">
                <a16:creationId xmlns:a16="http://schemas.microsoft.com/office/drawing/2014/main" id="{343F4E4C-9C4F-4FC0-8E43-A7578A621757}"/>
              </a:ext>
            </a:extLst>
          </p:cNvPr>
          <p:cNvCxnSpPr>
            <a:cxnSpLocks/>
          </p:cNvCxnSpPr>
          <p:nvPr userDrawn="1"/>
        </p:nvCxnSpPr>
        <p:spPr>
          <a:xfrm flipH="1">
            <a:off x="4066575" y="0"/>
            <a:ext cx="1" cy="6858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sp>
        <p:nvSpPr>
          <p:cNvPr id="12" name="Picture Placeholder 18">
            <a:extLst>
              <a:ext uri="{FF2B5EF4-FFF2-40B4-BE49-F238E27FC236}">
                <a16:creationId xmlns:a16="http://schemas.microsoft.com/office/drawing/2014/main" id="{93311C4D-FEC1-491C-BB1F-6EB11044BCE0}"/>
              </a:ext>
            </a:extLst>
          </p:cNvPr>
          <p:cNvSpPr>
            <a:spLocks noGrp="1"/>
          </p:cNvSpPr>
          <p:nvPr>
            <p:ph type="pic" sz="quarter" idx="14" hasCustomPrompt="1"/>
          </p:nvPr>
        </p:nvSpPr>
        <p:spPr>
          <a:xfrm>
            <a:off x="0" y="1"/>
            <a:ext cx="4066573" cy="6858000"/>
          </a:xfrm>
          <a:prstGeom prst="rect">
            <a:avLst/>
          </a:prstGeom>
          <a:noFill/>
        </p:spPr>
        <p:txBody>
          <a:bodyPr lIns="914400" tIns="914400" rIns="914400" bIns="914400"/>
          <a:lstStyle>
            <a:lvl1pPr algn="ctr">
              <a:defRPr sz="2000" baseline="0">
                <a:solidFill>
                  <a:schemeClr val="bg1"/>
                </a:solidFill>
                <a:latin typeface="Bodoni Bk BT" panose="02070603070706020303" pitchFamily="18" charset="0"/>
                <a:ea typeface="+mn-ea"/>
                <a:cs typeface="+mn-cs"/>
                <a:sym typeface="+mn-lt"/>
              </a:defRPr>
            </a:lvl1pPr>
          </a:lstStyle>
          <a:p>
            <a:r>
              <a:rPr lang="en-US" dirty="0"/>
              <a:t>Click icon below to insert an image or remove this placeholder to use the whitespace in another way</a:t>
            </a:r>
          </a:p>
        </p:txBody>
      </p:sp>
      <p:sp>
        <p:nvSpPr>
          <p:cNvPr id="13" name="Title 1">
            <a:extLst>
              <a:ext uri="{FF2B5EF4-FFF2-40B4-BE49-F238E27FC236}">
                <a16:creationId xmlns:a16="http://schemas.microsoft.com/office/drawing/2014/main" id="{58A77264-7CC1-48D0-8787-BC28B8711095}"/>
              </a:ext>
            </a:extLst>
          </p:cNvPr>
          <p:cNvSpPr>
            <a:spLocks noGrp="1"/>
          </p:cNvSpPr>
          <p:nvPr>
            <p:ph type="title" hasCustomPrompt="1"/>
          </p:nvPr>
        </p:nvSpPr>
        <p:spPr bwMode="blackWhite">
          <a:xfrm>
            <a:off x="5313512" y="1785600"/>
            <a:ext cx="6247552" cy="3286800"/>
          </a:xfrm>
          <a:prstGeom prst="rect">
            <a:avLst/>
          </a:prstGeom>
        </p:spPr>
        <p:txBody>
          <a:bodyPr anchor="ctr">
            <a:noAutofit/>
          </a:bodyPr>
          <a:lstStyle>
            <a:lvl1pPr>
              <a:defRPr sz="3200">
                <a:solidFill>
                  <a:schemeClr val="bg1"/>
                </a:solidFill>
                <a:latin typeface="Bodoni Bk BT" panose="02070603070706020303" pitchFamily="18" charset="0"/>
                <a:ea typeface="+mj-ea"/>
                <a:cs typeface="+mj-cs"/>
                <a:sym typeface="+mj-lt"/>
              </a:defRPr>
            </a:lvl1pPr>
          </a:lstStyle>
          <a:p>
            <a:r>
              <a:rPr lang="en-US" dirty="0"/>
              <a:t>Click to edit title</a:t>
            </a:r>
          </a:p>
        </p:txBody>
      </p:sp>
      <p:pic>
        <p:nvPicPr>
          <p:cNvPr id="15" name="Picture 14">
            <a:extLst>
              <a:ext uri="{FF2B5EF4-FFF2-40B4-BE49-F238E27FC236}">
                <a16:creationId xmlns:a16="http://schemas.microsoft.com/office/drawing/2014/main" id="{A2520491-8D7C-4468-B73C-09DFE17031B9}"/>
              </a:ext>
            </a:extLst>
          </p:cNvPr>
          <p:cNvPicPr>
            <a:picLocks noChangeAspect="1"/>
          </p:cNvPicPr>
          <p:nvPr userDrawn="1"/>
        </p:nvPicPr>
        <p:blipFill>
          <a:blip r:embed="rId6"/>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969447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Rouge left arrow_small">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9B37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Century Gothic" panose="020B0502020202020204" pitchFamily="34" charset="0"/>
              <a:ea typeface="+mn-ea"/>
              <a:cs typeface="+mn-cs"/>
              <a:sym typeface="+mn-lt"/>
            </a:endParaRPr>
          </a:p>
        </p:txBody>
      </p:sp>
      <p:sp>
        <p:nvSpPr>
          <p:cNvPr id="3" name="Title 2"/>
          <p:cNvSpPr>
            <a:spLocks noGrp="1"/>
          </p:cNvSpPr>
          <p:nvPr>
            <p:ph type="title" hasCustomPrompt="1"/>
          </p:nvPr>
        </p:nvSpPr>
        <p:spPr>
          <a:xfrm>
            <a:off x="630000" y="2771844"/>
            <a:ext cx="3233752" cy="1314311"/>
          </a:xfrm>
        </p:spPr>
        <p:txBody>
          <a:bodyPr anchor="ctr" anchorCtr="0">
            <a:noAutofit/>
          </a:bodyPr>
          <a:lstStyle>
            <a:lvl1pPr>
              <a:defRPr sz="3200" baseline="0">
                <a:solidFill>
                  <a:srgbClr val="FFFFFF"/>
                </a:solidFill>
                <a:latin typeface="Bodoni Bk BT" panose="02070603070706020303" pitchFamily="18" charset="0"/>
                <a:ea typeface="+mj-ea"/>
                <a:cs typeface="+mj-cs"/>
                <a:sym typeface="+mj-lt"/>
              </a:defRPr>
            </a:lvl1pPr>
          </a:lstStyle>
          <a:p>
            <a:r>
              <a:rPr lang="en-US" dirty="0"/>
              <a:t>Click to add title</a:t>
            </a:r>
          </a:p>
        </p:txBody>
      </p:sp>
      <p:sp>
        <p:nvSpPr>
          <p:cNvPr id="13" name="Date Placeholder 3"/>
          <p:cNvSpPr>
            <a:spLocks noGrp="1"/>
          </p:cNvSpPr>
          <p:nvPr>
            <p:ph type="dt" sz="half" idx="2"/>
          </p:nvPr>
        </p:nvSpPr>
        <p:spPr>
          <a:xfrm>
            <a:off x="9677400" y="6389647"/>
            <a:ext cx="1482051" cy="169277"/>
          </a:xfrm>
          <a:prstGeom prst="rect">
            <a:avLst/>
          </a:prstGeom>
        </p:spPr>
        <p:txBody>
          <a:bodyPr vert="horz" wrap="square" lIns="0" tIns="0" rIns="0" bIns="0" rtlCol="0" anchor="b">
            <a:spAutoFit/>
          </a:bodyPr>
          <a:lstStyle>
            <a:lvl1pPr algn="r">
              <a:defRPr sz="1100">
                <a:solidFill>
                  <a:schemeClr val="tx1">
                    <a:lumMod val="60000"/>
                    <a:lumOff val="40000"/>
                  </a:schemeClr>
                </a:solidFill>
                <a:latin typeface="Bodoni Bk BT" panose="02070603070706020303" pitchFamily="18" charset="0"/>
                <a:ea typeface="+mn-ea"/>
                <a:cs typeface="+mn-cs"/>
                <a:sym typeface="+mn-lt"/>
              </a:defRPr>
            </a:lvl1pPr>
          </a:lstStyle>
          <a:p>
            <a:r>
              <a:rPr lang="de-DE"/>
              <a:t>1. Mai 2021</a:t>
            </a:r>
            <a:endParaRPr lang="en-US" dirty="0"/>
          </a:p>
        </p:txBody>
      </p:sp>
      <p:sp>
        <p:nvSpPr>
          <p:cNvPr id="14" name="TextBox 13"/>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tx1">
                    <a:lumMod val="60000"/>
                    <a:lumOff val="40000"/>
                  </a:schemeClr>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dirty="0">
              <a:solidFill>
                <a:schemeClr val="tx1">
                  <a:lumMod val="60000"/>
                  <a:lumOff val="40000"/>
                </a:schemeClr>
              </a:solidFill>
              <a:latin typeface="Bodoni Bk BT" panose="02070603070706020303" pitchFamily="18" charset="0"/>
              <a:ea typeface="+mn-ea"/>
              <a:cs typeface="+mn-cs"/>
              <a:sym typeface="+mn-lt"/>
            </a:endParaRPr>
          </a:p>
        </p:txBody>
      </p:sp>
      <p:sp>
        <p:nvSpPr>
          <p:cNvPr id="17"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Century Gothic" panose="020B0502020202020204" pitchFamily="34" charset="0"/>
                <a:ea typeface="+mn-ea"/>
                <a:cs typeface="+mn-cs"/>
                <a:sym typeface="+mn-lt"/>
              </a:rPr>
              <a:t>Companjon.pptx</a:t>
            </a:r>
          </a:p>
        </p:txBody>
      </p:sp>
      <p:sp>
        <p:nvSpPr>
          <p:cNvPr id="10" name="Text Placeholder 6">
            <a:extLst>
              <a:ext uri="{FF2B5EF4-FFF2-40B4-BE49-F238E27FC236}">
                <a16:creationId xmlns:a16="http://schemas.microsoft.com/office/drawing/2014/main" id="{ABA54809-0947-4B7F-8EB2-A4E4283EE8A4}"/>
              </a:ext>
            </a:extLst>
          </p:cNvPr>
          <p:cNvSpPr>
            <a:spLocks noGrp="1"/>
          </p:cNvSpPr>
          <p:nvPr>
            <p:ph type="body" sz="quarter" idx="12" hasCustomPrompt="1"/>
          </p:nvPr>
        </p:nvSpPr>
        <p:spPr>
          <a:xfrm>
            <a:off x="3523488" y="6171126"/>
            <a:ext cx="8039712" cy="233910"/>
          </a:xfrm>
        </p:spPr>
        <p:txBody>
          <a:bodyPr anchor="b"/>
          <a:lstStyle>
            <a:lvl1pPr>
              <a:defRPr sz="1400">
                <a:solidFill>
                  <a:srgbClr val="9B3738"/>
                </a:solidFill>
              </a:defRPr>
            </a:lvl1pPr>
          </a:lstStyle>
          <a:p>
            <a:pPr lvl="0"/>
            <a:r>
              <a:rPr lang="en-US" dirty="0"/>
              <a:t>Click to edit Source</a:t>
            </a:r>
          </a:p>
        </p:txBody>
      </p:sp>
      <p:cxnSp>
        <p:nvCxnSpPr>
          <p:cNvPr id="6" name="Straight Connector 5">
            <a:extLst>
              <a:ext uri="{FF2B5EF4-FFF2-40B4-BE49-F238E27FC236}">
                <a16:creationId xmlns:a16="http://schemas.microsoft.com/office/drawing/2014/main" id="{60748816-9C73-4BAA-A7D1-0541326EE105}"/>
              </a:ext>
            </a:extLst>
          </p:cNvPr>
          <p:cNvCxnSpPr>
            <a:stCxn id="16" idx="1"/>
            <a:endCxn id="16" idx="2"/>
          </p:cNvCxnSpPr>
          <p:nvPr userDrawn="1"/>
        </p:nvCxnSpPr>
        <p:spPr>
          <a:xfrm>
            <a:off x="3264933" y="0"/>
            <a:ext cx="823379" cy="3429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3FDE4B8-9363-4447-BFB8-90F3423F30E1}"/>
              </a:ext>
            </a:extLst>
          </p:cNvPr>
          <p:cNvCxnSpPr>
            <a:cxnSpLocks/>
            <a:stCxn id="16" idx="2"/>
            <a:endCxn id="16" idx="3"/>
          </p:cNvCxnSpPr>
          <p:nvPr userDrawn="1"/>
        </p:nvCxnSpPr>
        <p:spPr>
          <a:xfrm flipH="1">
            <a:off x="3264933" y="3429000"/>
            <a:ext cx="823379" cy="3429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44CA234-D74D-4C84-975B-038A5727ED2C}"/>
              </a:ext>
            </a:extLst>
          </p:cNvPr>
          <p:cNvPicPr>
            <a:picLocks noChangeAspect="1"/>
          </p:cNvPicPr>
          <p:nvPr userDrawn="1"/>
        </p:nvPicPr>
        <p:blipFill>
          <a:blip r:embed="rId6"/>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2913283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Rouge left arrow_1 third">
    <p:bg>
      <p:bgPr>
        <a:solidFill>
          <a:srgbClr val="D9E1DD"/>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pitchFamily="34" charset="0"/>
            </a:endParaRPr>
          </a:p>
        </p:txBody>
      </p:sp>
      <p:sp>
        <p:nvSpPr>
          <p:cNvPr id="5" name="TextBox 4"/>
          <p:cNvSpPr txBox="1"/>
          <p:nvPr/>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tx1">
                    <a:lumMod val="60000"/>
                    <a:lumOff val="40000"/>
                  </a:schemeClr>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a:solidFill>
                <a:schemeClr val="tx1">
                  <a:lumMod val="60000"/>
                  <a:lumOff val="40000"/>
                </a:schemeClr>
              </a:solidFill>
              <a:latin typeface="Bodoni Bk BT" panose="02070603070706020303" pitchFamily="18" charset="0"/>
              <a:ea typeface="+mn-ea"/>
              <a:cs typeface="+mn-cs"/>
              <a:sym typeface="+mn-lt"/>
            </a:endParaRPr>
          </a:p>
        </p:txBody>
      </p:sp>
      <p:sp>
        <p:nvSpPr>
          <p:cNvPr id="8" name="Date Placeholder 7"/>
          <p:cNvSpPr>
            <a:spLocks noGrp="1"/>
          </p:cNvSpPr>
          <p:nvPr>
            <p:ph type="dt" sz="half" idx="11"/>
          </p:nvPr>
        </p:nvSpPr>
        <p:spPr>
          <a:xfrm>
            <a:off x="9677400" y="6389647"/>
            <a:ext cx="1482051" cy="169277"/>
          </a:xfrm>
          <a:prstGeom prst="rect">
            <a:avLst/>
          </a:prstGeom>
        </p:spPr>
        <p:txBody>
          <a:bodyPr/>
          <a:lstStyle>
            <a:lvl1pPr>
              <a:defRPr sz="1100">
                <a:solidFill>
                  <a:schemeClr val="tx1">
                    <a:lumMod val="60000"/>
                    <a:lumOff val="40000"/>
                  </a:schemeClr>
                </a:solidFill>
                <a:latin typeface="Bodoni Bk BT" panose="02070603070706020303" pitchFamily="18" charset="0"/>
                <a:ea typeface="+mn-ea"/>
                <a:cs typeface="+mn-cs"/>
                <a:sym typeface="+mn-lt"/>
              </a:defRPr>
            </a:lvl1pPr>
          </a:lstStyle>
          <a:p>
            <a:r>
              <a:rPr lang="de-DE"/>
              <a:t>1. Mai 2021</a:t>
            </a:r>
            <a:endParaRPr lang="en-US"/>
          </a:p>
        </p:txBody>
      </p:sp>
      <p:sp>
        <p:nvSpPr>
          <p:cNvPr id="13" name="Pentagon 3"/>
          <p:cNvSpPr/>
          <p:nvPr userDrawn="1"/>
        </p:nvSpPr>
        <p:spPr bwMode="white">
          <a:xfrm>
            <a:off x="1" y="0"/>
            <a:ext cx="5426920" cy="6858000"/>
          </a:xfrm>
          <a:prstGeom prst="homePlate">
            <a:avLst>
              <a:gd name="adj" fmla="val 12939"/>
            </a:avLst>
          </a:prstGeom>
          <a:solidFill>
            <a:srgbClr val="9B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b="0" dirty="0">
              <a:solidFill>
                <a:prstClr val="white"/>
              </a:solidFill>
              <a:latin typeface="Bodoni Bk BT" panose="02070603070706020303" pitchFamily="18" charset="0"/>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3200" b="0">
                <a:solidFill>
                  <a:schemeClr val="bg1"/>
                </a:solidFill>
                <a:latin typeface="Bodoni Bk BT" panose="02070603070706020303" pitchFamily="18" charset="0"/>
                <a:ea typeface="+mj-ea"/>
                <a:cs typeface="+mj-cs"/>
                <a:sym typeface="+mj-lt"/>
              </a:defRPr>
            </a:lvl1pPr>
          </a:lstStyle>
          <a:p>
            <a:r>
              <a:rPr lang="en-US" dirty="0"/>
              <a:t>Click to add title</a:t>
            </a:r>
          </a:p>
        </p:txBody>
      </p:sp>
      <p:sp>
        <p:nvSpPr>
          <p:cNvPr id="10"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Century Gothic" panose="020B0502020202020204" pitchFamily="34" charset="0"/>
                <a:ea typeface="+mn-ea"/>
                <a:cs typeface="+mn-cs"/>
                <a:sym typeface="+mn-lt"/>
              </a:rPr>
              <a:t>Companjon.pptx</a:t>
            </a:r>
          </a:p>
        </p:txBody>
      </p:sp>
      <p:sp>
        <p:nvSpPr>
          <p:cNvPr id="9" name="Text Placeholder 6">
            <a:extLst>
              <a:ext uri="{FF2B5EF4-FFF2-40B4-BE49-F238E27FC236}">
                <a16:creationId xmlns:a16="http://schemas.microsoft.com/office/drawing/2014/main" id="{74B52D9E-F2FF-4DA2-8810-A526E2B45997}"/>
              </a:ext>
            </a:extLst>
          </p:cNvPr>
          <p:cNvSpPr>
            <a:spLocks noGrp="1"/>
          </p:cNvSpPr>
          <p:nvPr>
            <p:ph type="body" sz="quarter" idx="12" hasCustomPrompt="1"/>
          </p:nvPr>
        </p:nvSpPr>
        <p:spPr>
          <a:xfrm>
            <a:off x="4998720" y="6171126"/>
            <a:ext cx="6564480" cy="233910"/>
          </a:xfrm>
        </p:spPr>
        <p:txBody>
          <a:bodyPr anchor="b"/>
          <a:lstStyle>
            <a:lvl1pPr>
              <a:defRPr sz="1400">
                <a:solidFill>
                  <a:srgbClr val="9B3738"/>
                </a:solidFill>
              </a:defRPr>
            </a:lvl1pPr>
          </a:lstStyle>
          <a:p>
            <a:pPr lvl="0"/>
            <a:r>
              <a:rPr lang="en-US" dirty="0"/>
              <a:t>Click to edit Source</a:t>
            </a:r>
          </a:p>
        </p:txBody>
      </p:sp>
      <p:cxnSp>
        <p:nvCxnSpPr>
          <p:cNvPr id="11" name="Straight Connector 10">
            <a:extLst>
              <a:ext uri="{FF2B5EF4-FFF2-40B4-BE49-F238E27FC236}">
                <a16:creationId xmlns:a16="http://schemas.microsoft.com/office/drawing/2014/main" id="{D095F3EE-5E48-46E5-8AB3-7424DF1798D6}"/>
              </a:ext>
            </a:extLst>
          </p:cNvPr>
          <p:cNvCxnSpPr>
            <a:cxnSpLocks/>
            <a:stCxn id="13" idx="3"/>
          </p:cNvCxnSpPr>
          <p:nvPr userDrawn="1"/>
        </p:nvCxnSpPr>
        <p:spPr>
          <a:xfrm flipH="1" flipV="1">
            <a:off x="4722495" y="0"/>
            <a:ext cx="704426" cy="3429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2A94B2-C34C-4D25-88E8-D985826C3E01}"/>
              </a:ext>
            </a:extLst>
          </p:cNvPr>
          <p:cNvCxnSpPr>
            <a:cxnSpLocks/>
            <a:stCxn id="13" idx="3"/>
          </p:cNvCxnSpPr>
          <p:nvPr userDrawn="1"/>
        </p:nvCxnSpPr>
        <p:spPr>
          <a:xfrm flipH="1">
            <a:off x="4722495" y="3429000"/>
            <a:ext cx="704426" cy="3429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629F906-BB86-4836-847C-057FB3A84B99}"/>
              </a:ext>
            </a:extLst>
          </p:cNvPr>
          <p:cNvPicPr>
            <a:picLocks noChangeAspect="1"/>
          </p:cNvPicPr>
          <p:nvPr userDrawn="1"/>
        </p:nvPicPr>
        <p:blipFill>
          <a:blip r:embed="rId6"/>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4232343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Gris left arrow_small">
    <p:bg>
      <p:bgPr>
        <a:solidFill>
          <a:srgbClr val="9B3738"/>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D9E1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Century Gothic" panose="020B0502020202020204" pitchFamily="34" charset="0"/>
              <a:ea typeface="+mn-ea"/>
              <a:cs typeface="+mn-cs"/>
              <a:sym typeface="+mn-lt"/>
            </a:endParaRPr>
          </a:p>
        </p:txBody>
      </p:sp>
      <p:sp>
        <p:nvSpPr>
          <p:cNvPr id="3" name="Title 2"/>
          <p:cNvSpPr>
            <a:spLocks noGrp="1"/>
          </p:cNvSpPr>
          <p:nvPr>
            <p:ph type="title" hasCustomPrompt="1"/>
          </p:nvPr>
        </p:nvSpPr>
        <p:spPr>
          <a:xfrm>
            <a:off x="630000" y="2771844"/>
            <a:ext cx="3233752" cy="1314311"/>
          </a:xfrm>
        </p:spPr>
        <p:txBody>
          <a:bodyPr anchor="ctr" anchorCtr="0">
            <a:noAutofit/>
          </a:bodyPr>
          <a:lstStyle>
            <a:lvl1pPr>
              <a:defRPr sz="3200" baseline="0">
                <a:solidFill>
                  <a:srgbClr val="9B3738"/>
                </a:solidFill>
                <a:latin typeface="Bodoni Bk BT" panose="02070603070706020303" pitchFamily="18" charset="0"/>
                <a:ea typeface="+mj-ea"/>
                <a:cs typeface="+mj-cs"/>
                <a:sym typeface="+mj-lt"/>
              </a:defRPr>
            </a:lvl1pPr>
          </a:lstStyle>
          <a:p>
            <a:r>
              <a:rPr lang="en-US" dirty="0"/>
              <a:t>Click to add title</a:t>
            </a:r>
          </a:p>
        </p:txBody>
      </p:sp>
      <p:sp>
        <p:nvSpPr>
          <p:cNvPr id="17"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Century Gothic" panose="020B0502020202020204" pitchFamily="34" charset="0"/>
                <a:ea typeface="+mn-ea"/>
                <a:cs typeface="+mn-cs"/>
                <a:sym typeface="+mn-lt"/>
              </a:rPr>
              <a:t>Companjon.pptx</a:t>
            </a:r>
          </a:p>
        </p:txBody>
      </p:sp>
      <p:sp>
        <p:nvSpPr>
          <p:cNvPr id="10" name="Text Placeholder 6">
            <a:extLst>
              <a:ext uri="{FF2B5EF4-FFF2-40B4-BE49-F238E27FC236}">
                <a16:creationId xmlns:a16="http://schemas.microsoft.com/office/drawing/2014/main" id="{ABA54809-0947-4B7F-8EB2-A4E4283EE8A4}"/>
              </a:ext>
            </a:extLst>
          </p:cNvPr>
          <p:cNvSpPr>
            <a:spLocks noGrp="1"/>
          </p:cNvSpPr>
          <p:nvPr>
            <p:ph type="body" sz="quarter" idx="12" hasCustomPrompt="1"/>
          </p:nvPr>
        </p:nvSpPr>
        <p:spPr>
          <a:xfrm>
            <a:off x="3523488" y="6171126"/>
            <a:ext cx="8039712" cy="233910"/>
          </a:xfrm>
        </p:spPr>
        <p:txBody>
          <a:bodyPr anchor="b"/>
          <a:lstStyle>
            <a:lvl1pPr>
              <a:defRPr sz="1400">
                <a:solidFill>
                  <a:schemeClr val="bg1"/>
                </a:solidFill>
              </a:defRPr>
            </a:lvl1pPr>
          </a:lstStyle>
          <a:p>
            <a:pPr lvl="0"/>
            <a:r>
              <a:rPr lang="en-US" dirty="0"/>
              <a:t>Click to edit Source</a:t>
            </a:r>
          </a:p>
        </p:txBody>
      </p:sp>
      <p:sp>
        <p:nvSpPr>
          <p:cNvPr id="11" name="TextBox 10">
            <a:extLst>
              <a:ext uri="{FF2B5EF4-FFF2-40B4-BE49-F238E27FC236}">
                <a16:creationId xmlns:a16="http://schemas.microsoft.com/office/drawing/2014/main" id="{F6301B0F-FB39-46CF-92DE-90DB79324772}"/>
              </a:ext>
            </a:extLst>
          </p:cNvPr>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bg1"/>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a:solidFill>
                <a:schemeClr val="bg1"/>
              </a:solidFill>
              <a:latin typeface="Bodoni Bk BT" panose="02070603070706020303" pitchFamily="18" charset="0"/>
              <a:ea typeface="+mn-ea"/>
              <a:cs typeface="+mn-cs"/>
              <a:sym typeface="+mn-lt"/>
            </a:endParaRPr>
          </a:p>
        </p:txBody>
      </p:sp>
      <p:sp>
        <p:nvSpPr>
          <p:cNvPr id="12" name="Date Placeholder 7">
            <a:extLst>
              <a:ext uri="{FF2B5EF4-FFF2-40B4-BE49-F238E27FC236}">
                <a16:creationId xmlns:a16="http://schemas.microsoft.com/office/drawing/2014/main" id="{85C6E9AE-9499-4BF2-9E0E-9C1FCB2CFAEA}"/>
              </a:ext>
            </a:extLst>
          </p:cNvPr>
          <p:cNvSpPr>
            <a:spLocks noGrp="1"/>
          </p:cNvSpPr>
          <p:nvPr>
            <p:ph type="dt" sz="half" idx="11"/>
          </p:nvPr>
        </p:nvSpPr>
        <p:spPr>
          <a:xfrm>
            <a:off x="9677400" y="6389647"/>
            <a:ext cx="1482051" cy="169277"/>
          </a:xfrm>
          <a:prstGeom prst="rect">
            <a:avLst/>
          </a:prstGeom>
        </p:spPr>
        <p:txBody>
          <a:bodyPr/>
          <a:lstStyle>
            <a:lvl1pPr>
              <a:defRPr sz="1100">
                <a:solidFill>
                  <a:schemeClr val="bg1"/>
                </a:solidFill>
                <a:latin typeface="Bodoni Bk BT" panose="02070603070706020303" pitchFamily="18" charset="0"/>
                <a:ea typeface="+mn-ea"/>
                <a:cs typeface="+mn-cs"/>
                <a:sym typeface="+mn-lt"/>
              </a:defRPr>
            </a:lvl1pPr>
          </a:lstStyle>
          <a:p>
            <a:r>
              <a:rPr lang="de-DE"/>
              <a:t>1. Mai 2021</a:t>
            </a:r>
            <a:endParaRPr lang="en-US" sz="1100"/>
          </a:p>
        </p:txBody>
      </p:sp>
      <p:cxnSp>
        <p:nvCxnSpPr>
          <p:cNvPr id="15" name="Straight Connector 14">
            <a:extLst>
              <a:ext uri="{FF2B5EF4-FFF2-40B4-BE49-F238E27FC236}">
                <a16:creationId xmlns:a16="http://schemas.microsoft.com/office/drawing/2014/main" id="{A0A6EC08-0740-4CEF-8003-7DCDE64115DB}"/>
              </a:ext>
            </a:extLst>
          </p:cNvPr>
          <p:cNvCxnSpPr/>
          <p:nvPr userDrawn="1"/>
        </p:nvCxnSpPr>
        <p:spPr>
          <a:xfrm>
            <a:off x="3264933" y="0"/>
            <a:ext cx="823379" cy="3429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74DB3C-8691-4EBF-983F-29D71A74DC1F}"/>
              </a:ext>
            </a:extLst>
          </p:cNvPr>
          <p:cNvCxnSpPr>
            <a:cxnSpLocks/>
          </p:cNvCxnSpPr>
          <p:nvPr userDrawn="1"/>
        </p:nvCxnSpPr>
        <p:spPr>
          <a:xfrm flipH="1">
            <a:off x="3264933" y="3429000"/>
            <a:ext cx="823379" cy="3429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799745C-55AF-4A78-81E8-E7FF6B4792EF}"/>
              </a:ext>
            </a:extLst>
          </p:cNvPr>
          <p:cNvPicPr>
            <a:picLocks noChangeAspect="1"/>
          </p:cNvPicPr>
          <p:nvPr userDrawn="1"/>
        </p:nvPicPr>
        <p:blipFill>
          <a:blip r:embed="rId6"/>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731497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Gris left arrow_1 third">
    <p:bg>
      <p:bgPr>
        <a:solidFill>
          <a:srgbClr val="9B373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pitchFamily="34" charset="0"/>
            </a:endParaRPr>
          </a:p>
        </p:txBody>
      </p:sp>
      <p:sp>
        <p:nvSpPr>
          <p:cNvPr id="13" name="Pentagon 3"/>
          <p:cNvSpPr/>
          <p:nvPr userDrawn="1"/>
        </p:nvSpPr>
        <p:spPr bwMode="white">
          <a:xfrm>
            <a:off x="1" y="0"/>
            <a:ext cx="5426920" cy="6858000"/>
          </a:xfrm>
          <a:prstGeom prst="homePlate">
            <a:avLst>
              <a:gd name="adj" fmla="val 12939"/>
            </a:avLst>
          </a:prstGeom>
          <a:solidFill>
            <a:srgbClr val="D9E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9B3738"/>
              </a:solidFill>
              <a:latin typeface="Century Gothic" panose="020B0502020202020204" pitchFamily="34" charset="0"/>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3200" b="0">
                <a:solidFill>
                  <a:srgbClr val="9B3738"/>
                </a:solidFill>
                <a:latin typeface="Bodoni Bk BT" panose="02070603070706020303" pitchFamily="18" charset="0"/>
                <a:ea typeface="+mj-ea"/>
                <a:cs typeface="+mj-cs"/>
                <a:sym typeface="+mj-lt"/>
              </a:defRPr>
            </a:lvl1pPr>
          </a:lstStyle>
          <a:p>
            <a:r>
              <a:rPr lang="en-US" dirty="0"/>
              <a:t>Click to add title</a:t>
            </a:r>
          </a:p>
        </p:txBody>
      </p:sp>
      <p:sp>
        <p:nvSpPr>
          <p:cNvPr id="10"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Century Gothic" panose="020B0502020202020204" pitchFamily="34" charset="0"/>
                <a:ea typeface="+mn-ea"/>
                <a:cs typeface="+mn-cs"/>
                <a:sym typeface="+mn-lt"/>
              </a:rPr>
              <a:t>Companjon.pptx</a:t>
            </a:r>
          </a:p>
        </p:txBody>
      </p:sp>
      <p:sp>
        <p:nvSpPr>
          <p:cNvPr id="9" name="Text Placeholder 6">
            <a:extLst>
              <a:ext uri="{FF2B5EF4-FFF2-40B4-BE49-F238E27FC236}">
                <a16:creationId xmlns:a16="http://schemas.microsoft.com/office/drawing/2014/main" id="{74B52D9E-F2FF-4DA2-8810-A526E2B45997}"/>
              </a:ext>
            </a:extLst>
          </p:cNvPr>
          <p:cNvSpPr>
            <a:spLocks noGrp="1"/>
          </p:cNvSpPr>
          <p:nvPr>
            <p:ph type="body" sz="quarter" idx="12" hasCustomPrompt="1"/>
          </p:nvPr>
        </p:nvSpPr>
        <p:spPr>
          <a:xfrm>
            <a:off x="4998720" y="6171126"/>
            <a:ext cx="6564480" cy="233910"/>
          </a:xfrm>
        </p:spPr>
        <p:txBody>
          <a:bodyPr anchor="b"/>
          <a:lstStyle>
            <a:lvl1pPr>
              <a:defRPr sz="1400">
                <a:solidFill>
                  <a:schemeClr val="bg1"/>
                </a:solidFill>
              </a:defRPr>
            </a:lvl1pPr>
          </a:lstStyle>
          <a:p>
            <a:pPr lvl="0"/>
            <a:r>
              <a:rPr lang="en-US" dirty="0"/>
              <a:t>Click to edit Source</a:t>
            </a:r>
          </a:p>
        </p:txBody>
      </p:sp>
      <p:sp>
        <p:nvSpPr>
          <p:cNvPr id="11" name="TextBox 10">
            <a:extLst>
              <a:ext uri="{FF2B5EF4-FFF2-40B4-BE49-F238E27FC236}">
                <a16:creationId xmlns:a16="http://schemas.microsoft.com/office/drawing/2014/main" id="{31C7DFD2-95A1-4ABF-BB63-62BC439DBBCE}"/>
              </a:ext>
            </a:extLst>
          </p:cNvPr>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bg1"/>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a:solidFill>
                <a:schemeClr val="bg1"/>
              </a:solidFill>
              <a:latin typeface="Bodoni Bk BT" panose="02070603070706020303" pitchFamily="18" charset="0"/>
              <a:ea typeface="+mn-ea"/>
              <a:cs typeface="+mn-cs"/>
              <a:sym typeface="+mn-lt"/>
            </a:endParaRPr>
          </a:p>
        </p:txBody>
      </p:sp>
      <p:sp>
        <p:nvSpPr>
          <p:cNvPr id="12" name="Date Placeholder 7">
            <a:extLst>
              <a:ext uri="{FF2B5EF4-FFF2-40B4-BE49-F238E27FC236}">
                <a16:creationId xmlns:a16="http://schemas.microsoft.com/office/drawing/2014/main" id="{A3063512-E57F-444D-8E56-D87EA8D75F41}"/>
              </a:ext>
            </a:extLst>
          </p:cNvPr>
          <p:cNvSpPr>
            <a:spLocks noGrp="1"/>
          </p:cNvSpPr>
          <p:nvPr>
            <p:ph type="dt" sz="half" idx="11"/>
          </p:nvPr>
        </p:nvSpPr>
        <p:spPr>
          <a:xfrm>
            <a:off x="9677400" y="6389647"/>
            <a:ext cx="1482051" cy="169277"/>
          </a:xfrm>
          <a:prstGeom prst="rect">
            <a:avLst/>
          </a:prstGeom>
        </p:spPr>
        <p:txBody>
          <a:bodyPr/>
          <a:lstStyle>
            <a:lvl1pPr>
              <a:defRPr sz="1100">
                <a:solidFill>
                  <a:schemeClr val="bg1"/>
                </a:solidFill>
                <a:latin typeface="Bodoni Bk BT" panose="02070603070706020303" pitchFamily="18" charset="0"/>
                <a:ea typeface="+mn-ea"/>
                <a:cs typeface="+mn-cs"/>
                <a:sym typeface="+mn-lt"/>
              </a:defRPr>
            </a:lvl1pPr>
          </a:lstStyle>
          <a:p>
            <a:r>
              <a:rPr lang="de-DE"/>
              <a:t>1. Mai 2021</a:t>
            </a:r>
            <a:endParaRPr lang="en-US" sz="1100"/>
          </a:p>
        </p:txBody>
      </p:sp>
      <p:cxnSp>
        <p:nvCxnSpPr>
          <p:cNvPr id="15" name="Straight Connector 14">
            <a:extLst>
              <a:ext uri="{FF2B5EF4-FFF2-40B4-BE49-F238E27FC236}">
                <a16:creationId xmlns:a16="http://schemas.microsoft.com/office/drawing/2014/main" id="{BE3C1C12-559C-46DD-A19D-8FA01DDAF92E}"/>
              </a:ext>
            </a:extLst>
          </p:cNvPr>
          <p:cNvCxnSpPr>
            <a:cxnSpLocks/>
            <a:endCxn id="13" idx="3"/>
          </p:cNvCxnSpPr>
          <p:nvPr userDrawn="1"/>
        </p:nvCxnSpPr>
        <p:spPr>
          <a:xfrm>
            <a:off x="4716780" y="0"/>
            <a:ext cx="710141" cy="3429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3E1499-5DAB-4CEF-86D7-AB9892DDBA6D}"/>
              </a:ext>
            </a:extLst>
          </p:cNvPr>
          <p:cNvCxnSpPr>
            <a:cxnSpLocks/>
            <a:stCxn id="13" idx="3"/>
          </p:cNvCxnSpPr>
          <p:nvPr userDrawn="1"/>
        </p:nvCxnSpPr>
        <p:spPr>
          <a:xfrm flipH="1">
            <a:off x="4716780" y="3429000"/>
            <a:ext cx="710141" cy="3442335"/>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AD78A4C-924D-4CC0-9433-C0397FD36EEB}"/>
              </a:ext>
            </a:extLst>
          </p:cNvPr>
          <p:cNvPicPr>
            <a:picLocks noChangeAspect="1"/>
          </p:cNvPicPr>
          <p:nvPr userDrawn="1"/>
        </p:nvPicPr>
        <p:blipFill>
          <a:blip r:embed="rId6"/>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2674268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ris arrow half">
    <p:bg>
      <p:bgPr>
        <a:solidFill>
          <a:srgbClr val="9B373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pitchFamily="34" charset="0"/>
            </a:endParaRPr>
          </a:p>
        </p:txBody>
      </p:sp>
      <p:sp>
        <p:nvSpPr>
          <p:cNvPr id="14" name="Pentagon 8"/>
          <p:cNvSpPr/>
          <p:nvPr userDrawn="1"/>
        </p:nvSpPr>
        <p:spPr bwMode="white">
          <a:xfrm>
            <a:off x="0" y="0"/>
            <a:ext cx="6363546" cy="6858000"/>
          </a:xfrm>
          <a:prstGeom prst="homePlate">
            <a:avLst>
              <a:gd name="adj" fmla="val 12939"/>
            </a:avLst>
          </a:prstGeom>
          <a:solidFill>
            <a:srgbClr val="D9E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lumMod val="50000"/>
                </a:schemeClr>
              </a:solidFill>
              <a:latin typeface="Century Gothic" panose="020B0502020202020204" pitchFamily="34" charset="0"/>
              <a:ea typeface="+mn-ea"/>
              <a:cs typeface="+mn-cs"/>
              <a:sym typeface="+mn-lt"/>
            </a:endParaRPr>
          </a:p>
        </p:txBody>
      </p:sp>
      <p:sp>
        <p:nvSpPr>
          <p:cNvPr id="16" name="Title 2"/>
          <p:cNvSpPr>
            <a:spLocks noGrp="1"/>
          </p:cNvSpPr>
          <p:nvPr>
            <p:ph type="title" hasCustomPrompt="1"/>
          </p:nvPr>
        </p:nvSpPr>
        <p:spPr>
          <a:xfrm>
            <a:off x="630000" y="622800"/>
            <a:ext cx="4673646" cy="4431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200" b="0" i="0" u="none" kern="1200" spc="0">
                <a:solidFill>
                  <a:srgbClr val="9B3738"/>
                </a:solidFill>
                <a:latin typeface="Bodoni Bk BT" panose="02070603070706020303" pitchFamily="18" charset="0"/>
                <a:ea typeface="+mj-ea"/>
                <a:cs typeface="+mj-cs"/>
                <a:sym typeface="+mj-lt"/>
              </a:defRPr>
            </a:lvl1pPr>
          </a:lstStyle>
          <a:p>
            <a:pPr lvl="0"/>
            <a:r>
              <a:rPr lang="en-US" dirty="0"/>
              <a:t>Click to add title</a:t>
            </a:r>
          </a:p>
        </p:txBody>
      </p:sp>
      <p:sp>
        <p:nvSpPr>
          <p:cNvPr id="10"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Century Gothic" panose="020B0502020202020204" pitchFamily="34" charset="0"/>
                <a:ea typeface="+mn-ea"/>
                <a:cs typeface="+mn-cs"/>
                <a:sym typeface="+mn-lt"/>
              </a:rPr>
              <a:t>Companjon.pptx</a:t>
            </a:r>
          </a:p>
        </p:txBody>
      </p:sp>
      <p:sp>
        <p:nvSpPr>
          <p:cNvPr id="9" name="Text Placeholder 6">
            <a:extLst>
              <a:ext uri="{FF2B5EF4-FFF2-40B4-BE49-F238E27FC236}">
                <a16:creationId xmlns:a16="http://schemas.microsoft.com/office/drawing/2014/main" id="{8D5BAE15-FB19-4DD5-93E5-BDDB7A5FFE8D}"/>
              </a:ext>
            </a:extLst>
          </p:cNvPr>
          <p:cNvSpPr>
            <a:spLocks noGrp="1"/>
          </p:cNvSpPr>
          <p:nvPr>
            <p:ph type="body" sz="quarter" idx="11" hasCustomPrompt="1"/>
          </p:nvPr>
        </p:nvSpPr>
        <p:spPr>
          <a:xfrm>
            <a:off x="630000" y="6171126"/>
            <a:ext cx="10933200" cy="233910"/>
          </a:xfrm>
        </p:spPr>
        <p:txBody>
          <a:bodyPr anchor="b"/>
          <a:lstStyle>
            <a:lvl1pPr>
              <a:defRPr sz="1400">
                <a:solidFill>
                  <a:srgbClr val="9B3738"/>
                </a:solidFill>
              </a:defRPr>
            </a:lvl1pPr>
          </a:lstStyle>
          <a:p>
            <a:pPr lvl="0"/>
            <a:r>
              <a:rPr lang="en-US" dirty="0"/>
              <a:t>Click to edit Source</a:t>
            </a:r>
          </a:p>
        </p:txBody>
      </p:sp>
      <p:sp>
        <p:nvSpPr>
          <p:cNvPr id="13" name="TextBox 12">
            <a:extLst>
              <a:ext uri="{FF2B5EF4-FFF2-40B4-BE49-F238E27FC236}">
                <a16:creationId xmlns:a16="http://schemas.microsoft.com/office/drawing/2014/main" id="{944E8AFF-F8EA-48E7-A5FD-89068F4760F1}"/>
              </a:ext>
            </a:extLst>
          </p:cNvPr>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bg1"/>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a:solidFill>
                <a:schemeClr val="bg1"/>
              </a:solidFill>
              <a:latin typeface="Bodoni Bk BT" panose="02070603070706020303" pitchFamily="18" charset="0"/>
              <a:ea typeface="+mn-ea"/>
              <a:cs typeface="+mn-cs"/>
              <a:sym typeface="+mn-lt"/>
            </a:endParaRPr>
          </a:p>
        </p:txBody>
      </p:sp>
      <p:sp>
        <p:nvSpPr>
          <p:cNvPr id="15" name="Date Placeholder 7">
            <a:extLst>
              <a:ext uri="{FF2B5EF4-FFF2-40B4-BE49-F238E27FC236}">
                <a16:creationId xmlns:a16="http://schemas.microsoft.com/office/drawing/2014/main" id="{2A681F9B-3D31-4BD1-B1BF-AAFFDF59825C}"/>
              </a:ext>
            </a:extLst>
          </p:cNvPr>
          <p:cNvSpPr>
            <a:spLocks noGrp="1"/>
          </p:cNvSpPr>
          <p:nvPr>
            <p:ph type="dt" sz="half" idx="12"/>
          </p:nvPr>
        </p:nvSpPr>
        <p:spPr>
          <a:xfrm>
            <a:off x="9677400" y="6389647"/>
            <a:ext cx="1482051" cy="169277"/>
          </a:xfrm>
          <a:prstGeom prst="rect">
            <a:avLst/>
          </a:prstGeom>
        </p:spPr>
        <p:txBody>
          <a:bodyPr/>
          <a:lstStyle>
            <a:lvl1pPr>
              <a:defRPr sz="1100">
                <a:solidFill>
                  <a:schemeClr val="bg1"/>
                </a:solidFill>
                <a:latin typeface="Bodoni Bk BT" panose="02070603070706020303" pitchFamily="18" charset="0"/>
                <a:ea typeface="+mn-ea"/>
                <a:cs typeface="+mn-cs"/>
                <a:sym typeface="+mn-lt"/>
              </a:defRPr>
            </a:lvl1pPr>
          </a:lstStyle>
          <a:p>
            <a:r>
              <a:rPr lang="de-DE"/>
              <a:t>1. Mai 2021</a:t>
            </a:r>
            <a:endParaRPr lang="en-US" sz="1100"/>
          </a:p>
        </p:txBody>
      </p:sp>
      <p:cxnSp>
        <p:nvCxnSpPr>
          <p:cNvPr id="17" name="Straight Connector 16">
            <a:extLst>
              <a:ext uri="{FF2B5EF4-FFF2-40B4-BE49-F238E27FC236}">
                <a16:creationId xmlns:a16="http://schemas.microsoft.com/office/drawing/2014/main" id="{A28EBDDA-14A7-4F95-95D1-F809D4533C5D}"/>
              </a:ext>
            </a:extLst>
          </p:cNvPr>
          <p:cNvCxnSpPr>
            <a:cxnSpLocks/>
            <a:stCxn id="14" idx="3"/>
          </p:cNvCxnSpPr>
          <p:nvPr userDrawn="1"/>
        </p:nvCxnSpPr>
        <p:spPr>
          <a:xfrm flipH="1" flipV="1">
            <a:off x="5543550" y="0"/>
            <a:ext cx="819996" cy="3429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2F77AC9-9AE3-4B68-A09D-8800CB5A4D32}"/>
              </a:ext>
            </a:extLst>
          </p:cNvPr>
          <p:cNvCxnSpPr>
            <a:cxnSpLocks/>
            <a:stCxn id="14" idx="3"/>
          </p:cNvCxnSpPr>
          <p:nvPr userDrawn="1"/>
        </p:nvCxnSpPr>
        <p:spPr>
          <a:xfrm flipH="1">
            <a:off x="5543550" y="3429000"/>
            <a:ext cx="819996" cy="3429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0F67BFA-6C5B-416F-B482-B90366DCBB4B}"/>
              </a:ext>
            </a:extLst>
          </p:cNvPr>
          <p:cNvPicPr>
            <a:picLocks noChangeAspect="1"/>
          </p:cNvPicPr>
          <p:nvPr userDrawn="1"/>
        </p:nvPicPr>
        <p:blipFill>
          <a:blip r:embed="rId6"/>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581393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ouge arrow half">
    <p:bg>
      <p:bgPr>
        <a:solidFill>
          <a:srgbClr val="D9E1DD"/>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pitchFamily="34" charset="0"/>
            </a:endParaRPr>
          </a:p>
        </p:txBody>
      </p:sp>
      <p:sp>
        <p:nvSpPr>
          <p:cNvPr id="14" name="Pentagon 8"/>
          <p:cNvSpPr/>
          <p:nvPr userDrawn="1"/>
        </p:nvSpPr>
        <p:spPr bwMode="white">
          <a:xfrm>
            <a:off x="0" y="0"/>
            <a:ext cx="6363546" cy="6858000"/>
          </a:xfrm>
          <a:prstGeom prst="homePlate">
            <a:avLst>
              <a:gd name="adj" fmla="val 12939"/>
            </a:avLst>
          </a:prstGeom>
          <a:solidFill>
            <a:srgbClr val="9B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lumMod val="50000"/>
                </a:schemeClr>
              </a:solidFill>
              <a:latin typeface="Century Gothic" panose="020B0502020202020204" pitchFamily="34" charset="0"/>
              <a:ea typeface="+mn-ea"/>
              <a:cs typeface="+mn-cs"/>
              <a:sym typeface="+mn-lt"/>
            </a:endParaRPr>
          </a:p>
        </p:txBody>
      </p:sp>
      <p:sp>
        <p:nvSpPr>
          <p:cNvPr id="16" name="Title 2"/>
          <p:cNvSpPr>
            <a:spLocks noGrp="1"/>
          </p:cNvSpPr>
          <p:nvPr>
            <p:ph type="title" hasCustomPrompt="1"/>
          </p:nvPr>
        </p:nvSpPr>
        <p:spPr>
          <a:xfrm>
            <a:off x="630000" y="622800"/>
            <a:ext cx="4673646" cy="4431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200" b="0" i="0" u="none" kern="1200" spc="0">
                <a:solidFill>
                  <a:schemeClr val="bg1"/>
                </a:solidFill>
                <a:latin typeface="Bodoni Bk BT" panose="02070603070706020303" pitchFamily="18" charset="0"/>
                <a:ea typeface="+mj-ea"/>
                <a:cs typeface="+mj-cs"/>
                <a:sym typeface="+mj-lt"/>
              </a:defRPr>
            </a:lvl1pPr>
          </a:lstStyle>
          <a:p>
            <a:pPr lvl="0"/>
            <a:r>
              <a:rPr lang="en-US" dirty="0"/>
              <a:t>Click to add title</a:t>
            </a:r>
          </a:p>
        </p:txBody>
      </p:sp>
      <p:sp>
        <p:nvSpPr>
          <p:cNvPr id="10"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Century Gothic" panose="020B0502020202020204" pitchFamily="34" charset="0"/>
                <a:ea typeface="+mn-ea"/>
                <a:cs typeface="+mn-cs"/>
                <a:sym typeface="+mn-lt"/>
              </a:rPr>
              <a:t>Companjon.pptx</a:t>
            </a:r>
          </a:p>
        </p:txBody>
      </p:sp>
      <p:sp>
        <p:nvSpPr>
          <p:cNvPr id="9" name="Text Placeholder 6">
            <a:extLst>
              <a:ext uri="{FF2B5EF4-FFF2-40B4-BE49-F238E27FC236}">
                <a16:creationId xmlns:a16="http://schemas.microsoft.com/office/drawing/2014/main" id="{8D5BAE15-FB19-4DD5-93E5-BDDB7A5FFE8D}"/>
              </a:ext>
            </a:extLst>
          </p:cNvPr>
          <p:cNvSpPr>
            <a:spLocks noGrp="1"/>
          </p:cNvSpPr>
          <p:nvPr>
            <p:ph type="body" sz="quarter" idx="11" hasCustomPrompt="1"/>
          </p:nvPr>
        </p:nvSpPr>
        <p:spPr>
          <a:xfrm>
            <a:off x="630000" y="6171126"/>
            <a:ext cx="10933200" cy="233910"/>
          </a:xfrm>
        </p:spPr>
        <p:txBody>
          <a:bodyPr anchor="b"/>
          <a:lstStyle>
            <a:lvl1pPr>
              <a:defRPr sz="1400">
                <a:solidFill>
                  <a:schemeClr val="bg1"/>
                </a:solidFill>
              </a:defRPr>
            </a:lvl1pPr>
          </a:lstStyle>
          <a:p>
            <a:pPr lvl="0"/>
            <a:r>
              <a:rPr lang="en-US" dirty="0"/>
              <a:t>Click to edit Source</a:t>
            </a:r>
          </a:p>
        </p:txBody>
      </p:sp>
      <p:sp>
        <p:nvSpPr>
          <p:cNvPr id="13" name="TextBox 12">
            <a:extLst>
              <a:ext uri="{FF2B5EF4-FFF2-40B4-BE49-F238E27FC236}">
                <a16:creationId xmlns:a16="http://schemas.microsoft.com/office/drawing/2014/main" id="{A5BC4F15-78CE-4663-A210-4F2D83135D90}"/>
              </a:ext>
            </a:extLst>
          </p:cNvPr>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tx1">
                    <a:lumMod val="60000"/>
                    <a:lumOff val="40000"/>
                  </a:schemeClr>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a:solidFill>
                <a:schemeClr val="tx1">
                  <a:lumMod val="60000"/>
                  <a:lumOff val="40000"/>
                </a:schemeClr>
              </a:solidFill>
              <a:latin typeface="Bodoni Bk BT" panose="02070603070706020303" pitchFamily="18" charset="0"/>
              <a:ea typeface="+mn-ea"/>
              <a:cs typeface="+mn-cs"/>
              <a:sym typeface="+mn-lt"/>
            </a:endParaRPr>
          </a:p>
        </p:txBody>
      </p:sp>
      <p:sp>
        <p:nvSpPr>
          <p:cNvPr id="15" name="Date Placeholder 7">
            <a:extLst>
              <a:ext uri="{FF2B5EF4-FFF2-40B4-BE49-F238E27FC236}">
                <a16:creationId xmlns:a16="http://schemas.microsoft.com/office/drawing/2014/main" id="{CCC1D2D7-69A1-4405-9B6E-0016474F0076}"/>
              </a:ext>
            </a:extLst>
          </p:cNvPr>
          <p:cNvSpPr>
            <a:spLocks noGrp="1"/>
          </p:cNvSpPr>
          <p:nvPr>
            <p:ph type="dt" sz="half" idx="12"/>
          </p:nvPr>
        </p:nvSpPr>
        <p:spPr>
          <a:xfrm>
            <a:off x="9677400" y="6389647"/>
            <a:ext cx="1482051" cy="169277"/>
          </a:xfrm>
          <a:prstGeom prst="rect">
            <a:avLst/>
          </a:prstGeom>
        </p:spPr>
        <p:txBody>
          <a:bodyPr/>
          <a:lstStyle>
            <a:lvl1pPr>
              <a:defRPr sz="1100">
                <a:solidFill>
                  <a:schemeClr val="tx1">
                    <a:lumMod val="60000"/>
                    <a:lumOff val="40000"/>
                  </a:schemeClr>
                </a:solidFill>
                <a:latin typeface="Bodoni Bk BT" panose="02070603070706020303" pitchFamily="18" charset="0"/>
                <a:ea typeface="+mn-ea"/>
                <a:cs typeface="+mn-cs"/>
                <a:sym typeface="+mn-lt"/>
              </a:defRPr>
            </a:lvl1pPr>
          </a:lstStyle>
          <a:p>
            <a:r>
              <a:rPr lang="de-DE"/>
              <a:t>1. Mai 2021</a:t>
            </a:r>
            <a:endParaRPr lang="en-US"/>
          </a:p>
        </p:txBody>
      </p:sp>
      <p:cxnSp>
        <p:nvCxnSpPr>
          <p:cNvPr id="17" name="Straight Connector 16">
            <a:extLst>
              <a:ext uri="{FF2B5EF4-FFF2-40B4-BE49-F238E27FC236}">
                <a16:creationId xmlns:a16="http://schemas.microsoft.com/office/drawing/2014/main" id="{608C7A45-192E-4361-9566-25CE8AA80BF0}"/>
              </a:ext>
            </a:extLst>
          </p:cNvPr>
          <p:cNvCxnSpPr>
            <a:cxnSpLocks/>
          </p:cNvCxnSpPr>
          <p:nvPr userDrawn="1"/>
        </p:nvCxnSpPr>
        <p:spPr>
          <a:xfrm flipH="1" flipV="1">
            <a:off x="5543550" y="0"/>
            <a:ext cx="819996" cy="3429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F7E6D8-EF06-4247-8322-105E198E5E08}"/>
              </a:ext>
            </a:extLst>
          </p:cNvPr>
          <p:cNvCxnSpPr>
            <a:cxnSpLocks/>
          </p:cNvCxnSpPr>
          <p:nvPr userDrawn="1"/>
        </p:nvCxnSpPr>
        <p:spPr>
          <a:xfrm flipH="1">
            <a:off x="5543550" y="3429000"/>
            <a:ext cx="819996" cy="3429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A4439E6-7971-4DB5-986B-D8F8A4256305}"/>
              </a:ext>
            </a:extLst>
          </p:cNvPr>
          <p:cNvPicPr>
            <a:picLocks noChangeAspect="1"/>
          </p:cNvPicPr>
          <p:nvPr userDrawn="1"/>
        </p:nvPicPr>
        <p:blipFill>
          <a:blip r:embed="rId6"/>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985860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Gris arrow_2 thirds">
    <p:bg>
      <p:bgPr>
        <a:solidFill>
          <a:srgbClr val="9B373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D9E1D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b="1" dirty="0">
              <a:solidFill>
                <a:srgbClr val="6178EB"/>
              </a:solidFill>
              <a:latin typeface="Bodoni Bk BT" panose="02070603070706020303" pitchFamily="18" charset="0"/>
              <a:ea typeface="+mn-ea"/>
              <a:cs typeface="+mn-cs"/>
              <a:sym typeface="+mn-lt"/>
            </a:endParaRPr>
          </a:p>
        </p:txBody>
      </p:sp>
      <p:sp>
        <p:nvSpPr>
          <p:cNvPr id="14"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Century Gothic" panose="020B0502020202020204" pitchFamily="34" charset="0"/>
                <a:ea typeface="+mn-ea"/>
                <a:cs typeface="+mn-cs"/>
                <a:sym typeface="+mn-lt"/>
              </a:rPr>
              <a:t>Companjon.pptx</a:t>
            </a:r>
          </a:p>
        </p:txBody>
      </p:sp>
      <p:sp>
        <p:nvSpPr>
          <p:cNvPr id="9" name="Text Placeholder 6">
            <a:extLst>
              <a:ext uri="{FF2B5EF4-FFF2-40B4-BE49-F238E27FC236}">
                <a16:creationId xmlns:a16="http://schemas.microsoft.com/office/drawing/2014/main" id="{A70252BF-0DC6-4902-89F4-CC5FF459A91A}"/>
              </a:ext>
            </a:extLst>
          </p:cNvPr>
          <p:cNvSpPr>
            <a:spLocks noGrp="1"/>
          </p:cNvSpPr>
          <p:nvPr>
            <p:ph type="body" sz="quarter" idx="11" hasCustomPrompt="1"/>
          </p:nvPr>
        </p:nvSpPr>
        <p:spPr>
          <a:xfrm>
            <a:off x="630000" y="6171126"/>
            <a:ext cx="10933200" cy="233910"/>
          </a:xfrm>
        </p:spPr>
        <p:txBody>
          <a:bodyPr anchor="b"/>
          <a:lstStyle>
            <a:lvl1pPr>
              <a:defRPr sz="1400">
                <a:solidFill>
                  <a:srgbClr val="9B3738"/>
                </a:solidFill>
              </a:defRPr>
            </a:lvl1pPr>
          </a:lstStyle>
          <a:p>
            <a:pPr lvl="0"/>
            <a:r>
              <a:rPr lang="en-US" dirty="0"/>
              <a:t>Click to edit Source</a:t>
            </a:r>
          </a:p>
        </p:txBody>
      </p:sp>
      <p:sp>
        <p:nvSpPr>
          <p:cNvPr id="13" name="TextBox 12">
            <a:extLst>
              <a:ext uri="{FF2B5EF4-FFF2-40B4-BE49-F238E27FC236}">
                <a16:creationId xmlns:a16="http://schemas.microsoft.com/office/drawing/2014/main" id="{2B5FB4D0-A485-4280-8034-2D09A80204DC}"/>
              </a:ext>
            </a:extLst>
          </p:cNvPr>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bg1"/>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a:solidFill>
                <a:schemeClr val="bg1"/>
              </a:solidFill>
              <a:latin typeface="Bodoni Bk BT" panose="02070603070706020303" pitchFamily="18" charset="0"/>
              <a:ea typeface="+mn-ea"/>
              <a:cs typeface="+mn-cs"/>
              <a:sym typeface="+mn-lt"/>
            </a:endParaRPr>
          </a:p>
        </p:txBody>
      </p:sp>
      <p:sp>
        <p:nvSpPr>
          <p:cNvPr id="15" name="Date Placeholder 7">
            <a:extLst>
              <a:ext uri="{FF2B5EF4-FFF2-40B4-BE49-F238E27FC236}">
                <a16:creationId xmlns:a16="http://schemas.microsoft.com/office/drawing/2014/main" id="{752B4EFE-E88C-46F9-B444-9F251B844C1B}"/>
              </a:ext>
            </a:extLst>
          </p:cNvPr>
          <p:cNvSpPr>
            <a:spLocks noGrp="1"/>
          </p:cNvSpPr>
          <p:nvPr>
            <p:ph type="dt" sz="half" idx="12"/>
          </p:nvPr>
        </p:nvSpPr>
        <p:spPr>
          <a:xfrm>
            <a:off x="9677400" y="6389647"/>
            <a:ext cx="1482051" cy="169277"/>
          </a:xfrm>
          <a:prstGeom prst="rect">
            <a:avLst/>
          </a:prstGeom>
        </p:spPr>
        <p:txBody>
          <a:bodyPr/>
          <a:lstStyle>
            <a:lvl1pPr>
              <a:defRPr sz="1100">
                <a:solidFill>
                  <a:schemeClr val="bg1"/>
                </a:solidFill>
                <a:latin typeface="Bodoni Bk BT" panose="02070603070706020303" pitchFamily="18" charset="0"/>
                <a:ea typeface="+mn-ea"/>
                <a:cs typeface="+mn-cs"/>
                <a:sym typeface="+mn-lt"/>
              </a:defRPr>
            </a:lvl1pPr>
          </a:lstStyle>
          <a:p>
            <a:r>
              <a:rPr lang="de-DE"/>
              <a:t>1. Mai 2021</a:t>
            </a:r>
            <a:endParaRPr lang="en-US" sz="1100"/>
          </a:p>
        </p:txBody>
      </p:sp>
      <p:cxnSp>
        <p:nvCxnSpPr>
          <p:cNvPr id="17" name="Straight Connector 16">
            <a:extLst>
              <a:ext uri="{FF2B5EF4-FFF2-40B4-BE49-F238E27FC236}">
                <a16:creationId xmlns:a16="http://schemas.microsoft.com/office/drawing/2014/main" id="{6B2E6AF5-E993-4740-9C12-87839E34FCA2}"/>
              </a:ext>
            </a:extLst>
          </p:cNvPr>
          <p:cNvCxnSpPr>
            <a:cxnSpLocks/>
            <a:endCxn id="12" idx="1"/>
          </p:cNvCxnSpPr>
          <p:nvPr userDrawn="1"/>
        </p:nvCxnSpPr>
        <p:spPr>
          <a:xfrm flipH="1" flipV="1">
            <a:off x="7645979" y="0"/>
            <a:ext cx="800260" cy="3429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BEB6ECF-75CE-4165-A2EF-91251F86FCBA}"/>
              </a:ext>
            </a:extLst>
          </p:cNvPr>
          <p:cNvCxnSpPr>
            <a:cxnSpLocks/>
            <a:stCxn id="12" idx="2"/>
            <a:endCxn id="12" idx="3"/>
          </p:cNvCxnSpPr>
          <p:nvPr userDrawn="1"/>
        </p:nvCxnSpPr>
        <p:spPr>
          <a:xfrm flipH="1">
            <a:off x="7645979" y="3429000"/>
            <a:ext cx="800260" cy="3429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11A295B4-C090-40A7-8E3F-E71C90BFE206}"/>
              </a:ext>
            </a:extLst>
          </p:cNvPr>
          <p:cNvPicPr>
            <a:picLocks noChangeAspect="1"/>
          </p:cNvPicPr>
          <p:nvPr userDrawn="1"/>
        </p:nvPicPr>
        <p:blipFill>
          <a:blip r:embed="rId6"/>
          <a:stretch>
            <a:fillRect/>
          </a:stretch>
        </p:blipFill>
        <p:spPr>
          <a:xfrm>
            <a:off x="11563350" y="141638"/>
            <a:ext cx="467591" cy="247823"/>
          </a:xfrm>
          <a:prstGeom prst="rect">
            <a:avLst/>
          </a:prstGeom>
        </p:spPr>
      </p:pic>
      <p:sp>
        <p:nvSpPr>
          <p:cNvPr id="16" name="Title 2">
            <a:extLst>
              <a:ext uri="{FF2B5EF4-FFF2-40B4-BE49-F238E27FC236}">
                <a16:creationId xmlns:a16="http://schemas.microsoft.com/office/drawing/2014/main" id="{3759C967-2248-498A-8C44-D5715EC11EB3}"/>
              </a:ext>
            </a:extLst>
          </p:cNvPr>
          <p:cNvSpPr>
            <a:spLocks noGrp="1"/>
          </p:cNvSpPr>
          <p:nvPr>
            <p:ph type="title" hasCustomPrompt="1"/>
          </p:nvPr>
        </p:nvSpPr>
        <p:spPr>
          <a:xfrm>
            <a:off x="629999" y="622800"/>
            <a:ext cx="7015979" cy="4431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200" b="0" i="0" u="none" kern="1200" spc="0">
                <a:solidFill>
                  <a:srgbClr val="9B3738"/>
                </a:solidFill>
                <a:latin typeface="Bodoni Bk BT" panose="02070603070706020303" pitchFamily="18" charset="0"/>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584124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Rouge arrow_2 thirds">
    <p:bg>
      <p:bgPr>
        <a:solidFill>
          <a:srgbClr val="D9E1DD"/>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9B373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b="1" dirty="0">
              <a:solidFill>
                <a:srgbClr val="6178EB"/>
              </a:solidFill>
              <a:latin typeface="Bodoni Bk BT" panose="02070603070706020303" pitchFamily="18" charset="0"/>
              <a:ea typeface="+mn-ea"/>
              <a:cs typeface="+mn-cs"/>
              <a:sym typeface="+mn-lt"/>
            </a:endParaRPr>
          </a:p>
        </p:txBody>
      </p:sp>
      <p:sp>
        <p:nvSpPr>
          <p:cNvPr id="14"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Century Gothic" panose="020B0502020202020204" pitchFamily="34" charset="0"/>
                <a:ea typeface="+mn-ea"/>
                <a:cs typeface="+mn-cs"/>
                <a:sym typeface="+mn-lt"/>
              </a:rPr>
              <a:t>Companjon.pptx</a:t>
            </a:r>
          </a:p>
        </p:txBody>
      </p:sp>
      <p:sp>
        <p:nvSpPr>
          <p:cNvPr id="9" name="Text Placeholder 6">
            <a:extLst>
              <a:ext uri="{FF2B5EF4-FFF2-40B4-BE49-F238E27FC236}">
                <a16:creationId xmlns:a16="http://schemas.microsoft.com/office/drawing/2014/main" id="{A70252BF-0DC6-4902-89F4-CC5FF459A91A}"/>
              </a:ext>
            </a:extLst>
          </p:cNvPr>
          <p:cNvSpPr>
            <a:spLocks noGrp="1"/>
          </p:cNvSpPr>
          <p:nvPr>
            <p:ph type="body" sz="quarter" idx="11" hasCustomPrompt="1"/>
          </p:nvPr>
        </p:nvSpPr>
        <p:spPr>
          <a:xfrm>
            <a:off x="630000" y="6171126"/>
            <a:ext cx="10933200" cy="233910"/>
          </a:xfrm>
        </p:spPr>
        <p:txBody>
          <a:bodyPr anchor="b"/>
          <a:lstStyle>
            <a:lvl1pPr>
              <a:defRPr sz="1400">
                <a:solidFill>
                  <a:schemeClr val="bg1"/>
                </a:solidFill>
              </a:defRPr>
            </a:lvl1pPr>
          </a:lstStyle>
          <a:p>
            <a:pPr lvl="0"/>
            <a:r>
              <a:rPr lang="en-US" dirty="0"/>
              <a:t>Click to edit Source</a:t>
            </a:r>
          </a:p>
        </p:txBody>
      </p:sp>
      <p:sp>
        <p:nvSpPr>
          <p:cNvPr id="13" name="TextBox 12">
            <a:extLst>
              <a:ext uri="{FF2B5EF4-FFF2-40B4-BE49-F238E27FC236}">
                <a16:creationId xmlns:a16="http://schemas.microsoft.com/office/drawing/2014/main" id="{5E76C6C1-AC36-4173-9867-117927BDD38B}"/>
              </a:ext>
            </a:extLst>
          </p:cNvPr>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tx1">
                    <a:lumMod val="60000"/>
                    <a:lumOff val="40000"/>
                  </a:schemeClr>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a:solidFill>
                <a:schemeClr val="tx1">
                  <a:lumMod val="60000"/>
                  <a:lumOff val="40000"/>
                </a:schemeClr>
              </a:solidFill>
              <a:latin typeface="Bodoni Bk BT" panose="02070603070706020303" pitchFamily="18" charset="0"/>
              <a:ea typeface="+mn-ea"/>
              <a:cs typeface="+mn-cs"/>
              <a:sym typeface="+mn-lt"/>
            </a:endParaRPr>
          </a:p>
        </p:txBody>
      </p:sp>
      <p:sp>
        <p:nvSpPr>
          <p:cNvPr id="15" name="Date Placeholder 7">
            <a:extLst>
              <a:ext uri="{FF2B5EF4-FFF2-40B4-BE49-F238E27FC236}">
                <a16:creationId xmlns:a16="http://schemas.microsoft.com/office/drawing/2014/main" id="{1087E3D5-E611-42DA-A3A2-5FB9069CEB20}"/>
              </a:ext>
            </a:extLst>
          </p:cNvPr>
          <p:cNvSpPr>
            <a:spLocks noGrp="1"/>
          </p:cNvSpPr>
          <p:nvPr>
            <p:ph type="dt" sz="half" idx="12"/>
          </p:nvPr>
        </p:nvSpPr>
        <p:spPr>
          <a:xfrm>
            <a:off x="9677400" y="6389647"/>
            <a:ext cx="1482051" cy="169277"/>
          </a:xfrm>
          <a:prstGeom prst="rect">
            <a:avLst/>
          </a:prstGeom>
        </p:spPr>
        <p:txBody>
          <a:bodyPr/>
          <a:lstStyle>
            <a:lvl1pPr>
              <a:defRPr sz="1100">
                <a:solidFill>
                  <a:schemeClr val="tx1">
                    <a:lumMod val="60000"/>
                    <a:lumOff val="40000"/>
                  </a:schemeClr>
                </a:solidFill>
                <a:latin typeface="Bodoni Bk BT" panose="02070603070706020303" pitchFamily="18" charset="0"/>
                <a:ea typeface="+mn-ea"/>
                <a:cs typeface="+mn-cs"/>
                <a:sym typeface="+mn-lt"/>
              </a:defRPr>
            </a:lvl1pPr>
          </a:lstStyle>
          <a:p>
            <a:r>
              <a:rPr lang="de-DE"/>
              <a:t>1. Mai 2021</a:t>
            </a:r>
            <a:endParaRPr lang="en-US"/>
          </a:p>
        </p:txBody>
      </p:sp>
      <p:cxnSp>
        <p:nvCxnSpPr>
          <p:cNvPr id="17" name="Straight Connector 16">
            <a:extLst>
              <a:ext uri="{FF2B5EF4-FFF2-40B4-BE49-F238E27FC236}">
                <a16:creationId xmlns:a16="http://schemas.microsoft.com/office/drawing/2014/main" id="{9C7788EC-8390-4666-B909-C987CCB68FCC}"/>
              </a:ext>
            </a:extLst>
          </p:cNvPr>
          <p:cNvCxnSpPr>
            <a:cxnSpLocks/>
          </p:cNvCxnSpPr>
          <p:nvPr userDrawn="1"/>
        </p:nvCxnSpPr>
        <p:spPr>
          <a:xfrm flipH="1" flipV="1">
            <a:off x="7645979" y="0"/>
            <a:ext cx="800260" cy="3429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A30C30B-6426-4926-8DC1-A4B0ECC60E95}"/>
              </a:ext>
            </a:extLst>
          </p:cNvPr>
          <p:cNvCxnSpPr>
            <a:cxnSpLocks/>
          </p:cNvCxnSpPr>
          <p:nvPr userDrawn="1"/>
        </p:nvCxnSpPr>
        <p:spPr>
          <a:xfrm flipH="1">
            <a:off x="7645979" y="3429000"/>
            <a:ext cx="800260" cy="3429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6DF8361-5F36-405B-9DF6-CC28B4F55E96}"/>
              </a:ext>
            </a:extLst>
          </p:cNvPr>
          <p:cNvPicPr>
            <a:picLocks noChangeAspect="1"/>
          </p:cNvPicPr>
          <p:nvPr userDrawn="1"/>
        </p:nvPicPr>
        <p:blipFill>
          <a:blip r:embed="rId6"/>
          <a:stretch>
            <a:fillRect/>
          </a:stretch>
        </p:blipFill>
        <p:spPr>
          <a:xfrm>
            <a:off x="11563350" y="141638"/>
            <a:ext cx="467591" cy="247823"/>
          </a:xfrm>
          <a:prstGeom prst="rect">
            <a:avLst/>
          </a:prstGeom>
        </p:spPr>
      </p:pic>
      <p:sp>
        <p:nvSpPr>
          <p:cNvPr id="16" name="Title 2">
            <a:extLst>
              <a:ext uri="{FF2B5EF4-FFF2-40B4-BE49-F238E27FC236}">
                <a16:creationId xmlns:a16="http://schemas.microsoft.com/office/drawing/2014/main" id="{F034FBF3-406C-473A-BC6B-B40200F2A62B}"/>
              </a:ext>
            </a:extLst>
          </p:cNvPr>
          <p:cNvSpPr>
            <a:spLocks noGrp="1"/>
          </p:cNvSpPr>
          <p:nvPr>
            <p:ph type="title" hasCustomPrompt="1"/>
          </p:nvPr>
        </p:nvSpPr>
        <p:spPr>
          <a:xfrm>
            <a:off x="629999" y="622800"/>
            <a:ext cx="7015979" cy="4431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200" b="0" i="0" u="none" kern="1200" spc="0">
                <a:solidFill>
                  <a:schemeClr val="bg1"/>
                </a:solidFill>
                <a:latin typeface="Bodoni Bk BT" panose="02070603070706020303" pitchFamily="18" charset="0"/>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2320093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_03">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8D1AE913-E983-41DF-A2F1-4458997724DA}"/>
              </a:ext>
            </a:extLst>
          </p:cNvPr>
          <p:cNvPicPr>
            <a:picLocks noChangeAspect="1"/>
          </p:cNvPicPr>
          <p:nvPr userDrawn="1"/>
        </p:nvPicPr>
        <p:blipFill>
          <a:blip r:embed="rId4"/>
          <a:stretch>
            <a:fillRect/>
          </a:stretch>
        </p:blipFill>
        <p:spPr>
          <a:xfrm>
            <a:off x="-6400" y="0"/>
            <a:ext cx="121984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333161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800" b="0" i="0" baseline="0" dirty="0">
              <a:solidFill>
                <a:srgbClr val="FFFFFF"/>
              </a:solidFill>
              <a:latin typeface="Century Gothic" panose="020B0502020202020204" pitchFamily="34" charset="0"/>
              <a:ea typeface="+mj-ea"/>
              <a:cs typeface="+mj-cs"/>
              <a:sym typeface="Century Gothic" panose="020B0502020202020204" pitchFamily="34" charset="0"/>
            </a:endParaRPr>
          </a:p>
        </p:txBody>
      </p:sp>
      <p:sp>
        <p:nvSpPr>
          <p:cNvPr id="15" name="Rectangle 14"/>
          <p:cNvSpPr/>
          <p:nvPr userDrawn="1"/>
        </p:nvSpPr>
        <p:spPr bwMode="black">
          <a:xfrm>
            <a:off x="370282" y="3200400"/>
            <a:ext cx="6384479" cy="2922606"/>
          </a:xfrm>
          <a:prstGeom prst="rect">
            <a:avLst/>
          </a:prstGeom>
          <a:gradFill>
            <a:gsLst>
              <a:gs pos="0">
                <a:schemeClr val="accent1">
                  <a:lumMod val="5000"/>
                  <a:lumOff val="95000"/>
                </a:schemeClr>
              </a:gs>
              <a:gs pos="97000">
                <a:schemeClr val="bg1">
                  <a:alpha val="62000"/>
                </a:schemeClr>
              </a:gs>
            </a:gsLst>
            <a:lin ang="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Century Gothic" panose="020B0502020202020204" pitchFamily="34" charset="0"/>
              <a:sym typeface="+mn-lt"/>
            </a:endParaRPr>
          </a:p>
        </p:txBody>
      </p:sp>
      <p:sp>
        <p:nvSpPr>
          <p:cNvPr id="12" name="Text Placeholder 6">
            <a:extLst>
              <a:ext uri="{FF2B5EF4-FFF2-40B4-BE49-F238E27FC236}">
                <a16:creationId xmlns:a16="http://schemas.microsoft.com/office/drawing/2014/main" id="{BCEA9FF1-8A3D-4D19-913A-C31A67F8AB62}"/>
              </a:ext>
            </a:extLst>
          </p:cNvPr>
          <p:cNvSpPr>
            <a:spLocks noGrp="1"/>
          </p:cNvSpPr>
          <p:nvPr>
            <p:ph type="body" sz="quarter" idx="13" hasCustomPrompt="1"/>
          </p:nvPr>
        </p:nvSpPr>
        <p:spPr bwMode="black">
          <a:xfrm>
            <a:off x="628650" y="6207842"/>
            <a:ext cx="5979637" cy="327148"/>
          </a:xfrm>
          <a:prstGeom prst="rect">
            <a:avLst/>
          </a:prstGeom>
          <a:noFill/>
        </p:spPr>
        <p:txBody>
          <a:bodyPr anchor="ctr"/>
          <a:lstStyle>
            <a:lvl1pPr algn="l">
              <a:lnSpc>
                <a:spcPct val="110000"/>
              </a:lnSpc>
              <a:buNone/>
              <a:defRPr sz="1600" b="0" cap="all" baseline="0">
                <a:solidFill>
                  <a:schemeClr val="bg1"/>
                </a:solidFill>
                <a:latin typeface="Bodoni Bk BT" panose="02070603070706020303" pitchFamily="18" charset="0"/>
                <a:ea typeface="+mn-ea"/>
                <a:cs typeface="+mn-cs"/>
                <a:sym typeface="+mn-lt"/>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 - place</a:t>
            </a:r>
          </a:p>
        </p:txBody>
      </p:sp>
      <p:sp>
        <p:nvSpPr>
          <p:cNvPr id="17" name="Title 1">
            <a:extLst>
              <a:ext uri="{FF2B5EF4-FFF2-40B4-BE49-F238E27FC236}">
                <a16:creationId xmlns:a16="http://schemas.microsoft.com/office/drawing/2014/main" id="{BB23423C-1590-42B5-8C84-7748F4D3E17A}"/>
              </a:ext>
            </a:extLst>
          </p:cNvPr>
          <p:cNvSpPr>
            <a:spLocks noGrp="1"/>
          </p:cNvSpPr>
          <p:nvPr>
            <p:ph type="ctrTitle" hasCustomPrompt="1"/>
          </p:nvPr>
        </p:nvSpPr>
        <p:spPr bwMode="ltGray">
          <a:xfrm>
            <a:off x="628651" y="4259485"/>
            <a:ext cx="5979637" cy="1361724"/>
          </a:xfrm>
          <a:prstGeom prst="rect">
            <a:avLst/>
          </a:prstGeom>
        </p:spPr>
        <p:txBody>
          <a:bodyPr anchor="b">
            <a:normAutofit/>
          </a:bodyPr>
          <a:lstStyle>
            <a:lvl1pPr algn="l">
              <a:lnSpc>
                <a:spcPct val="93000"/>
              </a:lnSpc>
              <a:defRPr sz="4000" b="0" baseline="0">
                <a:solidFill>
                  <a:srgbClr val="9B3738"/>
                </a:solidFill>
                <a:latin typeface="Bodoni Bd BT" panose="02070803080706020303" pitchFamily="18" charset="0"/>
                <a:ea typeface="+mj-ea"/>
                <a:cs typeface="+mj-cs"/>
                <a:sym typeface="+mj-lt"/>
              </a:defRPr>
            </a:lvl1pPr>
          </a:lstStyle>
          <a:p>
            <a:r>
              <a:rPr lang="en-US" dirty="0"/>
              <a:t>Title in sentence case</a:t>
            </a:r>
            <a:br>
              <a:rPr lang="en-US" dirty="0"/>
            </a:br>
            <a:endParaRPr lang="en-US" dirty="0"/>
          </a:p>
        </p:txBody>
      </p:sp>
      <p:sp>
        <p:nvSpPr>
          <p:cNvPr id="18" name="Subtitle 2">
            <a:extLst>
              <a:ext uri="{FF2B5EF4-FFF2-40B4-BE49-F238E27FC236}">
                <a16:creationId xmlns:a16="http://schemas.microsoft.com/office/drawing/2014/main" id="{DC38B1D5-C7AD-4F8F-9856-4E592549A39E}"/>
              </a:ext>
            </a:extLst>
          </p:cNvPr>
          <p:cNvSpPr>
            <a:spLocks noGrp="1"/>
          </p:cNvSpPr>
          <p:nvPr>
            <p:ph type="subTitle" idx="1" hasCustomPrompt="1"/>
          </p:nvPr>
        </p:nvSpPr>
        <p:spPr bwMode="white">
          <a:xfrm>
            <a:off x="628650" y="5661703"/>
            <a:ext cx="5979637" cy="436195"/>
          </a:xfrm>
          <a:prstGeom prst="rect">
            <a:avLst/>
          </a:prstGeom>
        </p:spPr>
        <p:txBody>
          <a:bodyPr anchor="ctr"/>
          <a:lstStyle>
            <a:lvl1pPr marL="0" indent="0" algn="l">
              <a:lnSpc>
                <a:spcPct val="110000"/>
              </a:lnSpc>
              <a:buNone/>
              <a:defRPr sz="2000" baseline="0">
                <a:solidFill>
                  <a:srgbClr val="5E6061"/>
                </a:solidFill>
                <a:latin typeface="Bodoni Bk BT" panose="02070603070706020303" pitchFamily="18" charset="0"/>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pic>
        <p:nvPicPr>
          <p:cNvPr id="10" name="Picture 9">
            <a:extLst>
              <a:ext uri="{FF2B5EF4-FFF2-40B4-BE49-F238E27FC236}">
                <a16:creationId xmlns:a16="http://schemas.microsoft.com/office/drawing/2014/main" id="{6E3B9184-86F1-44D0-92C1-42CE1271F0FC}"/>
              </a:ext>
            </a:extLst>
          </p:cNvPr>
          <p:cNvPicPr>
            <a:picLocks noChangeAspect="1"/>
          </p:cNvPicPr>
          <p:nvPr userDrawn="1"/>
        </p:nvPicPr>
        <p:blipFill>
          <a:blip r:embed="rId7"/>
          <a:stretch>
            <a:fillRect/>
          </a:stretch>
        </p:blipFill>
        <p:spPr>
          <a:xfrm>
            <a:off x="9992277" y="352120"/>
            <a:ext cx="1571069" cy="832667"/>
          </a:xfrm>
          <a:prstGeom prst="rect">
            <a:avLst/>
          </a:prstGeom>
        </p:spPr>
      </p:pic>
    </p:spTree>
    <p:extLst>
      <p:ext uri="{BB962C8B-B14F-4D97-AF65-F5344CB8AC3E}">
        <p14:creationId xmlns:p14="http://schemas.microsoft.com/office/powerpoint/2010/main" val="3329660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Gris big statement">
    <p:bg>
      <p:bgPr>
        <a:solidFill>
          <a:srgbClr val="D9E1DD"/>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pitchFamily="34" charset="0"/>
            </a:endParaRP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ct val="150000"/>
              </a:lnSpc>
              <a:spcBef>
                <a:spcPts val="0"/>
              </a:spcBef>
              <a:spcAft>
                <a:spcPts val="0"/>
              </a:spcAft>
              <a:defRPr lang="en-US" sz="4000" b="0" kern="1200" baseline="0" dirty="0">
                <a:solidFill>
                  <a:srgbClr val="9B3738"/>
                </a:solidFill>
                <a:latin typeface="Bodoni Bk BT" panose="02070603070706020303" pitchFamily="18" charset="0"/>
                <a:ea typeface="+mj-ea"/>
                <a:cs typeface="+mj-cs"/>
                <a:sym typeface="+mj-lt"/>
              </a:defRPr>
            </a:lvl1pPr>
          </a:lstStyle>
          <a:p>
            <a:r>
              <a:rPr lang="en-US" dirty="0"/>
              <a:t>Click to add big statement text/section header</a:t>
            </a:r>
          </a:p>
        </p:txBody>
      </p:sp>
      <p:sp>
        <p:nvSpPr>
          <p:cNvPr id="10"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Century Gothic" panose="020B0502020202020204" pitchFamily="34" charset="0"/>
                <a:ea typeface="+mn-ea"/>
                <a:cs typeface="+mn-cs"/>
                <a:sym typeface="+mn-lt"/>
              </a:rPr>
              <a:t>Companjon.pptx</a:t>
            </a:r>
          </a:p>
        </p:txBody>
      </p:sp>
      <p:pic>
        <p:nvPicPr>
          <p:cNvPr id="12" name="Picture 2" descr="http://www.lescouleurs.ch/uploads/media/04_pink_img_02.jpg">
            <a:extLst>
              <a:ext uri="{FF2B5EF4-FFF2-40B4-BE49-F238E27FC236}">
                <a16:creationId xmlns:a16="http://schemas.microsoft.com/office/drawing/2014/main" id="{E82AE9FE-545F-4AA8-B143-D33E874BAF50}"/>
              </a:ext>
            </a:extLst>
          </p:cNvPr>
          <p:cNvPicPr>
            <a:picLocks noChangeAspect="1" noChangeArrowheads="1"/>
          </p:cNvPicPr>
          <p:nvPr userDrawn="1"/>
        </p:nvPicPr>
        <p:blipFill>
          <a:blip r:embed="rId6" cstate="print"/>
          <a:srcRect/>
          <a:stretch>
            <a:fillRect/>
          </a:stretch>
        </p:blipFill>
        <p:spPr bwMode="auto">
          <a:xfrm>
            <a:off x="158" y="6638946"/>
            <a:ext cx="12191842" cy="232608"/>
          </a:xfrm>
          <a:prstGeom prst="rect">
            <a:avLst/>
          </a:prstGeom>
          <a:noFill/>
        </p:spPr>
      </p:pic>
      <p:sp>
        <p:nvSpPr>
          <p:cNvPr id="13" name="TextBox 12">
            <a:extLst>
              <a:ext uri="{FF2B5EF4-FFF2-40B4-BE49-F238E27FC236}">
                <a16:creationId xmlns:a16="http://schemas.microsoft.com/office/drawing/2014/main" id="{5F0FAEE7-5EEB-49B3-A9AB-62BEDB5229F1}"/>
              </a:ext>
            </a:extLst>
          </p:cNvPr>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tx1">
                    <a:lumMod val="60000"/>
                    <a:lumOff val="40000"/>
                  </a:schemeClr>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a:solidFill>
                <a:schemeClr val="tx1">
                  <a:lumMod val="60000"/>
                  <a:lumOff val="40000"/>
                </a:schemeClr>
              </a:solidFill>
              <a:latin typeface="Bodoni Bk BT" panose="02070603070706020303" pitchFamily="18" charset="0"/>
              <a:ea typeface="+mn-ea"/>
              <a:cs typeface="+mn-cs"/>
              <a:sym typeface="+mn-lt"/>
            </a:endParaRPr>
          </a:p>
        </p:txBody>
      </p:sp>
      <p:sp>
        <p:nvSpPr>
          <p:cNvPr id="14" name="Date Placeholder 7">
            <a:extLst>
              <a:ext uri="{FF2B5EF4-FFF2-40B4-BE49-F238E27FC236}">
                <a16:creationId xmlns:a16="http://schemas.microsoft.com/office/drawing/2014/main" id="{EC0AFB61-4AD5-4258-8FDE-E24EFAA033D4}"/>
              </a:ext>
            </a:extLst>
          </p:cNvPr>
          <p:cNvSpPr>
            <a:spLocks noGrp="1"/>
          </p:cNvSpPr>
          <p:nvPr>
            <p:ph type="dt" sz="half" idx="11"/>
          </p:nvPr>
        </p:nvSpPr>
        <p:spPr>
          <a:xfrm>
            <a:off x="9677400" y="6389647"/>
            <a:ext cx="1482051" cy="169277"/>
          </a:xfrm>
          <a:prstGeom prst="rect">
            <a:avLst/>
          </a:prstGeom>
        </p:spPr>
        <p:txBody>
          <a:bodyPr/>
          <a:lstStyle>
            <a:lvl1pPr>
              <a:defRPr sz="1100">
                <a:solidFill>
                  <a:schemeClr val="tx1">
                    <a:lumMod val="60000"/>
                    <a:lumOff val="40000"/>
                  </a:schemeClr>
                </a:solidFill>
                <a:latin typeface="Bodoni Bk BT" panose="02070603070706020303" pitchFamily="18" charset="0"/>
                <a:ea typeface="+mn-ea"/>
                <a:cs typeface="+mn-cs"/>
                <a:sym typeface="+mn-lt"/>
              </a:defRPr>
            </a:lvl1pPr>
          </a:lstStyle>
          <a:p>
            <a:r>
              <a:rPr lang="de-DE"/>
              <a:t>1. Mai 2021</a:t>
            </a:r>
            <a:endParaRPr lang="en-US"/>
          </a:p>
        </p:txBody>
      </p:sp>
      <p:pic>
        <p:nvPicPr>
          <p:cNvPr id="11" name="Picture 10">
            <a:extLst>
              <a:ext uri="{FF2B5EF4-FFF2-40B4-BE49-F238E27FC236}">
                <a16:creationId xmlns:a16="http://schemas.microsoft.com/office/drawing/2014/main" id="{EE3C89DB-A4F3-47B6-844B-58DEEDCC067B}"/>
              </a:ext>
            </a:extLst>
          </p:cNvPr>
          <p:cNvPicPr>
            <a:picLocks noChangeAspect="1"/>
          </p:cNvPicPr>
          <p:nvPr userDrawn="1"/>
        </p:nvPicPr>
        <p:blipFill>
          <a:blip r:embed="rId7"/>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2705677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Rouge big statement">
    <p:bg>
      <p:bgPr>
        <a:solidFill>
          <a:srgbClr val="9B3738"/>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pitchFamily="34" charset="0"/>
            </a:endParaRP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ct val="150000"/>
              </a:lnSpc>
              <a:spcBef>
                <a:spcPts val="0"/>
              </a:spcBef>
              <a:spcAft>
                <a:spcPts val="0"/>
              </a:spcAft>
              <a:defRPr lang="en-US" sz="4000" b="0" kern="1200" baseline="0" dirty="0">
                <a:solidFill>
                  <a:schemeClr val="bg1"/>
                </a:solidFill>
                <a:latin typeface="Bodoni Bk BT" panose="02070603070706020303" pitchFamily="18" charset="0"/>
                <a:ea typeface="+mj-ea"/>
                <a:cs typeface="+mj-cs"/>
                <a:sym typeface="+mj-lt"/>
              </a:defRPr>
            </a:lvl1pPr>
          </a:lstStyle>
          <a:p>
            <a:r>
              <a:rPr lang="en-US" dirty="0"/>
              <a:t>Click to add big statement text / section header</a:t>
            </a:r>
          </a:p>
        </p:txBody>
      </p:sp>
      <p:sp>
        <p:nvSpPr>
          <p:cNvPr id="10"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Century Gothic" panose="020B0502020202020204" pitchFamily="34" charset="0"/>
                <a:ea typeface="+mn-ea"/>
                <a:cs typeface="+mn-cs"/>
                <a:sym typeface="+mn-lt"/>
              </a:rPr>
              <a:t>Companjon.pptx</a:t>
            </a:r>
          </a:p>
        </p:txBody>
      </p:sp>
      <p:pic>
        <p:nvPicPr>
          <p:cNvPr id="12" name="Picture 2" descr="http://www.lescouleurs.ch/uploads/media/04_pink_img_02.jpg">
            <a:extLst>
              <a:ext uri="{FF2B5EF4-FFF2-40B4-BE49-F238E27FC236}">
                <a16:creationId xmlns:a16="http://schemas.microsoft.com/office/drawing/2014/main" id="{E82AE9FE-545F-4AA8-B143-D33E874BAF50}"/>
              </a:ext>
            </a:extLst>
          </p:cNvPr>
          <p:cNvPicPr>
            <a:picLocks noChangeAspect="1" noChangeArrowheads="1"/>
          </p:cNvPicPr>
          <p:nvPr userDrawn="1"/>
        </p:nvPicPr>
        <p:blipFill>
          <a:blip r:embed="rId6" cstate="print"/>
          <a:srcRect/>
          <a:stretch>
            <a:fillRect/>
          </a:stretch>
        </p:blipFill>
        <p:spPr bwMode="auto">
          <a:xfrm>
            <a:off x="158" y="6638946"/>
            <a:ext cx="12191842" cy="232608"/>
          </a:xfrm>
          <a:prstGeom prst="rect">
            <a:avLst/>
          </a:prstGeom>
          <a:noFill/>
        </p:spPr>
      </p:pic>
      <p:sp>
        <p:nvSpPr>
          <p:cNvPr id="13" name="TextBox 12">
            <a:extLst>
              <a:ext uri="{FF2B5EF4-FFF2-40B4-BE49-F238E27FC236}">
                <a16:creationId xmlns:a16="http://schemas.microsoft.com/office/drawing/2014/main" id="{41FE3A45-97F3-4231-8C48-3981DCCA57F2}"/>
              </a:ext>
            </a:extLst>
          </p:cNvPr>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bg1"/>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a:solidFill>
                <a:schemeClr val="bg1"/>
              </a:solidFill>
              <a:latin typeface="Bodoni Bk BT" panose="02070603070706020303" pitchFamily="18" charset="0"/>
              <a:ea typeface="+mn-ea"/>
              <a:cs typeface="+mn-cs"/>
              <a:sym typeface="+mn-lt"/>
            </a:endParaRPr>
          </a:p>
        </p:txBody>
      </p:sp>
      <p:sp>
        <p:nvSpPr>
          <p:cNvPr id="14" name="Date Placeholder 7">
            <a:extLst>
              <a:ext uri="{FF2B5EF4-FFF2-40B4-BE49-F238E27FC236}">
                <a16:creationId xmlns:a16="http://schemas.microsoft.com/office/drawing/2014/main" id="{C5FD63E9-530B-4ADD-A0FE-59AAF597894C}"/>
              </a:ext>
            </a:extLst>
          </p:cNvPr>
          <p:cNvSpPr>
            <a:spLocks noGrp="1"/>
          </p:cNvSpPr>
          <p:nvPr>
            <p:ph type="dt" sz="half" idx="11"/>
          </p:nvPr>
        </p:nvSpPr>
        <p:spPr>
          <a:xfrm>
            <a:off x="9677400" y="6389647"/>
            <a:ext cx="1482051" cy="169277"/>
          </a:xfrm>
          <a:prstGeom prst="rect">
            <a:avLst/>
          </a:prstGeom>
        </p:spPr>
        <p:txBody>
          <a:bodyPr/>
          <a:lstStyle>
            <a:lvl1pPr>
              <a:defRPr sz="1100">
                <a:solidFill>
                  <a:schemeClr val="bg1"/>
                </a:solidFill>
                <a:latin typeface="Bodoni Bk BT" panose="02070603070706020303" pitchFamily="18" charset="0"/>
                <a:ea typeface="+mn-ea"/>
                <a:cs typeface="+mn-cs"/>
                <a:sym typeface="+mn-lt"/>
              </a:defRPr>
            </a:lvl1pPr>
          </a:lstStyle>
          <a:p>
            <a:r>
              <a:rPr lang="de-DE"/>
              <a:t>1. Mai 2021</a:t>
            </a:r>
            <a:endParaRPr lang="en-US" sz="1100"/>
          </a:p>
        </p:txBody>
      </p:sp>
      <p:pic>
        <p:nvPicPr>
          <p:cNvPr id="11" name="Picture 10">
            <a:extLst>
              <a:ext uri="{FF2B5EF4-FFF2-40B4-BE49-F238E27FC236}">
                <a16:creationId xmlns:a16="http://schemas.microsoft.com/office/drawing/2014/main" id="{189671BB-2508-43C6-9DAE-2F609B1F40E6}"/>
              </a:ext>
            </a:extLst>
          </p:cNvPr>
          <p:cNvPicPr>
            <a:picLocks noChangeAspect="1"/>
          </p:cNvPicPr>
          <p:nvPr userDrawn="1"/>
        </p:nvPicPr>
        <p:blipFill>
          <a:blip r:embed="rId7"/>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3271067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solidFill>
          <a:srgbClr val="9B373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614597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2029733"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Century Gothic" panose="020B0502020202020204" pitchFamily="34" charset="0"/>
              <a:ea typeface="+mn-ea"/>
              <a:cs typeface="+mn-cs"/>
              <a:sym typeface="+mn-lt"/>
            </a:endParaRPr>
          </a:p>
        </p:txBody>
      </p:sp>
      <p:sp>
        <p:nvSpPr>
          <p:cNvPr id="12" name="Rectangle 11"/>
          <p:cNvSpPr/>
          <p:nvPr userDrawn="1"/>
        </p:nvSpPr>
        <p:spPr>
          <a:xfrm>
            <a:off x="3151070"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Century Gothic" panose="020B0502020202020204" pitchFamily="34" charset="0"/>
              <a:ea typeface="+mn-ea"/>
              <a:cs typeface="+mn-cs"/>
              <a:sym typeface="+mn-lt"/>
            </a:endParaRPr>
          </a:p>
        </p:txBody>
      </p:sp>
      <p:sp>
        <p:nvSpPr>
          <p:cNvPr id="2" name="TextBox 1"/>
          <p:cNvSpPr txBox="1"/>
          <p:nvPr userDrawn="1"/>
        </p:nvSpPr>
        <p:spPr>
          <a:xfrm>
            <a:off x="1271588" y="907199"/>
            <a:ext cx="3448800" cy="3474720"/>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Century Gothic" panose="020B0502020202020204" pitchFamily="34" charset="0"/>
              <a:ea typeface="+mn-ea"/>
              <a:cs typeface="+mn-cs"/>
              <a:sym typeface="+mn-lt"/>
            </a:endParaRPr>
          </a:p>
        </p:txBody>
      </p:sp>
      <p:sp>
        <p:nvSpPr>
          <p:cNvPr id="10" name="TextBox 1"/>
          <p:cNvSpPr txBox="1"/>
          <p:nvPr userDrawn="1"/>
        </p:nvSpPr>
        <p:spPr>
          <a:xfrm>
            <a:off x="2150683" y="1115416"/>
            <a:ext cx="1689886" cy="677108"/>
          </a:xfrm>
          <a:prstGeom prst="rect">
            <a:avLst/>
          </a:prstGeom>
          <a:noFill/>
        </p:spPr>
        <p:txBody>
          <a:bodyPr wrap="none" rtlCol="0">
            <a:spAutoFit/>
          </a:bodyPr>
          <a:lstStyle/>
          <a:p>
            <a:pPr algn="ctr" fontAlgn="auto">
              <a:lnSpc>
                <a:spcPct val="95000"/>
              </a:lnSpc>
              <a:spcBef>
                <a:spcPts val="0"/>
              </a:spcBef>
              <a:spcAft>
                <a:spcPts val="0"/>
              </a:spcAft>
            </a:pPr>
            <a:r>
              <a:rPr lang="en-US" sz="4000" b="0" dirty="0">
                <a:solidFill>
                  <a:schemeClr val="bg1"/>
                </a:solidFill>
                <a:latin typeface="Bodoni Bk BT" panose="02070603070706020303" pitchFamily="18" charset="0"/>
                <a:ea typeface="+mn-ea"/>
                <a:cs typeface="+mn-cs"/>
                <a:sym typeface="+mn-lt"/>
              </a:rPr>
              <a:t>Agenda</a:t>
            </a:r>
          </a:p>
        </p:txBody>
      </p:sp>
      <p:pic>
        <p:nvPicPr>
          <p:cNvPr id="8" name="Picture 2" descr="http://www.lescouleurs.ch/uploads/media/04_pink_img_02.jpg">
            <a:extLst>
              <a:ext uri="{FF2B5EF4-FFF2-40B4-BE49-F238E27FC236}">
                <a16:creationId xmlns:a16="http://schemas.microsoft.com/office/drawing/2014/main" id="{8B64FAA5-D5B6-49F8-9126-515D8648504A}"/>
              </a:ext>
            </a:extLst>
          </p:cNvPr>
          <p:cNvPicPr>
            <a:picLocks noChangeAspect="1" noChangeArrowheads="1"/>
          </p:cNvPicPr>
          <p:nvPr userDrawn="1"/>
        </p:nvPicPr>
        <p:blipFill>
          <a:blip r:embed="rId5" cstate="print"/>
          <a:srcRect/>
          <a:stretch>
            <a:fillRect/>
          </a:stretch>
        </p:blipFill>
        <p:spPr bwMode="auto">
          <a:xfrm>
            <a:off x="158" y="6638946"/>
            <a:ext cx="12191842" cy="232608"/>
          </a:xfrm>
          <a:prstGeom prst="rect">
            <a:avLst/>
          </a:prstGeom>
          <a:noFill/>
        </p:spPr>
      </p:pic>
      <p:sp>
        <p:nvSpPr>
          <p:cNvPr id="13" name="TextBox 12">
            <a:extLst>
              <a:ext uri="{FF2B5EF4-FFF2-40B4-BE49-F238E27FC236}">
                <a16:creationId xmlns:a16="http://schemas.microsoft.com/office/drawing/2014/main" id="{F3033025-0BAE-4770-90E0-7D72C7981B30}"/>
              </a:ext>
            </a:extLst>
          </p:cNvPr>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bg1"/>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a:solidFill>
                <a:schemeClr val="bg1"/>
              </a:solidFill>
              <a:latin typeface="Bodoni Bk BT" panose="02070603070706020303" pitchFamily="18" charset="0"/>
              <a:ea typeface="+mn-ea"/>
              <a:cs typeface="+mn-cs"/>
              <a:sym typeface="+mn-lt"/>
            </a:endParaRPr>
          </a:p>
        </p:txBody>
      </p:sp>
      <p:sp>
        <p:nvSpPr>
          <p:cNvPr id="14" name="Date Placeholder 7">
            <a:extLst>
              <a:ext uri="{FF2B5EF4-FFF2-40B4-BE49-F238E27FC236}">
                <a16:creationId xmlns:a16="http://schemas.microsoft.com/office/drawing/2014/main" id="{CBCCD62A-7E45-4E8C-979A-2FEEEB6703C7}"/>
              </a:ext>
            </a:extLst>
          </p:cNvPr>
          <p:cNvSpPr>
            <a:spLocks noGrp="1"/>
          </p:cNvSpPr>
          <p:nvPr>
            <p:ph type="dt" sz="half" idx="11"/>
          </p:nvPr>
        </p:nvSpPr>
        <p:spPr>
          <a:xfrm>
            <a:off x="9677400" y="6389647"/>
            <a:ext cx="1482051" cy="169277"/>
          </a:xfrm>
          <a:prstGeom prst="rect">
            <a:avLst/>
          </a:prstGeom>
        </p:spPr>
        <p:txBody>
          <a:bodyPr/>
          <a:lstStyle>
            <a:lvl1pPr>
              <a:defRPr sz="1100">
                <a:solidFill>
                  <a:schemeClr val="bg1"/>
                </a:solidFill>
                <a:latin typeface="Bodoni Bk BT" panose="02070603070706020303" pitchFamily="18" charset="0"/>
                <a:ea typeface="+mn-ea"/>
                <a:cs typeface="+mn-cs"/>
                <a:sym typeface="+mn-lt"/>
              </a:defRPr>
            </a:lvl1pPr>
          </a:lstStyle>
          <a:p>
            <a:r>
              <a:rPr lang="de-DE"/>
              <a:t>1. Mai 2021</a:t>
            </a:r>
            <a:endParaRPr lang="en-US" sz="1100"/>
          </a:p>
        </p:txBody>
      </p:sp>
      <p:pic>
        <p:nvPicPr>
          <p:cNvPr id="16" name="Picture 15">
            <a:extLst>
              <a:ext uri="{FF2B5EF4-FFF2-40B4-BE49-F238E27FC236}">
                <a16:creationId xmlns:a16="http://schemas.microsoft.com/office/drawing/2014/main" id="{99A4DFFA-8692-475D-BF77-D274FD3CCCCD}"/>
              </a:ext>
            </a:extLst>
          </p:cNvPr>
          <p:cNvPicPr>
            <a:picLocks noChangeAspect="1"/>
          </p:cNvPicPr>
          <p:nvPr userDrawn="1"/>
        </p:nvPicPr>
        <p:blipFill>
          <a:blip r:embed="rId6"/>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2101865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solidFill>
          <a:srgbClr val="9B373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7547359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Title 1">
            <a:extLst>
              <a:ext uri="{FF2B5EF4-FFF2-40B4-BE49-F238E27FC236}">
                <a16:creationId xmlns:a16="http://schemas.microsoft.com/office/drawing/2014/main" id="{2EA93B0E-6F60-496B-946C-6646746ED995}"/>
              </a:ext>
            </a:extLst>
          </p:cNvPr>
          <p:cNvSpPr>
            <a:spLocks noGrp="1"/>
          </p:cNvSpPr>
          <p:nvPr>
            <p:ph type="title" hasCustomPrompt="1"/>
          </p:nvPr>
        </p:nvSpPr>
        <p:spPr bwMode="blackWhite">
          <a:xfrm>
            <a:off x="1271588" y="2668041"/>
            <a:ext cx="9620491" cy="3201026"/>
          </a:xfrm>
          <a:prstGeom prst="rect">
            <a:avLst/>
          </a:prstGeom>
          <a:ln w="9525" cap="flat" cmpd="sng" algn="ctr">
            <a:solidFill>
              <a:schemeClr val="bg1"/>
            </a:solidFill>
            <a:prstDash val="solid"/>
            <a:round/>
            <a:headEnd type="none" w="med" len="med"/>
            <a:tailEnd type="none" w="med" len="med"/>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4000" b="0" kern="1200" baseline="0" dirty="0">
                <a:solidFill>
                  <a:schemeClr val="bg1"/>
                </a:solidFill>
                <a:latin typeface="Bodoni Bk BT" panose="02070603070706020303" pitchFamily="18" charset="0"/>
                <a:ea typeface="+mj-ea"/>
                <a:cs typeface="+mj-cs"/>
                <a:sym typeface="+mj-lt"/>
              </a:defRPr>
            </a:lvl1pPr>
          </a:lstStyle>
          <a:p>
            <a:r>
              <a:rPr lang="en-US" dirty="0"/>
              <a:t>Click to add Agenda Title</a:t>
            </a:r>
          </a:p>
        </p:txBody>
      </p:sp>
      <p:pic>
        <p:nvPicPr>
          <p:cNvPr id="11" name="Picture 2" descr="http://www.lescouleurs.ch/uploads/media/04_pink_img_02.jpg">
            <a:extLst>
              <a:ext uri="{FF2B5EF4-FFF2-40B4-BE49-F238E27FC236}">
                <a16:creationId xmlns:a16="http://schemas.microsoft.com/office/drawing/2014/main" id="{2F80B6FA-37AA-4932-89D3-B9BD17BFCF84}"/>
              </a:ext>
            </a:extLst>
          </p:cNvPr>
          <p:cNvPicPr>
            <a:picLocks noChangeAspect="1" noChangeArrowheads="1"/>
          </p:cNvPicPr>
          <p:nvPr userDrawn="1"/>
        </p:nvPicPr>
        <p:blipFill>
          <a:blip r:embed="rId5" cstate="print"/>
          <a:srcRect/>
          <a:stretch>
            <a:fillRect/>
          </a:stretch>
        </p:blipFill>
        <p:spPr bwMode="auto">
          <a:xfrm>
            <a:off x="158" y="6638946"/>
            <a:ext cx="12191842" cy="232608"/>
          </a:xfrm>
          <a:prstGeom prst="rect">
            <a:avLst/>
          </a:prstGeom>
          <a:noFill/>
        </p:spPr>
      </p:pic>
      <p:sp>
        <p:nvSpPr>
          <p:cNvPr id="13" name="TextBox 12">
            <a:extLst>
              <a:ext uri="{FF2B5EF4-FFF2-40B4-BE49-F238E27FC236}">
                <a16:creationId xmlns:a16="http://schemas.microsoft.com/office/drawing/2014/main" id="{2FB3FDC7-3C13-463F-9B0A-FB756B331C2A}"/>
              </a:ext>
            </a:extLst>
          </p:cNvPr>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bg1"/>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a:solidFill>
                <a:schemeClr val="bg1"/>
              </a:solidFill>
              <a:latin typeface="Bodoni Bk BT" panose="02070603070706020303" pitchFamily="18" charset="0"/>
              <a:ea typeface="+mn-ea"/>
              <a:cs typeface="+mn-cs"/>
              <a:sym typeface="+mn-lt"/>
            </a:endParaRPr>
          </a:p>
        </p:txBody>
      </p:sp>
      <p:sp>
        <p:nvSpPr>
          <p:cNvPr id="14" name="Date Placeholder 7">
            <a:extLst>
              <a:ext uri="{FF2B5EF4-FFF2-40B4-BE49-F238E27FC236}">
                <a16:creationId xmlns:a16="http://schemas.microsoft.com/office/drawing/2014/main" id="{9A8C18E3-7D18-4F4B-9BFF-5DE36E3DB02C}"/>
              </a:ext>
            </a:extLst>
          </p:cNvPr>
          <p:cNvSpPr>
            <a:spLocks noGrp="1"/>
          </p:cNvSpPr>
          <p:nvPr>
            <p:ph type="dt" sz="half" idx="11"/>
          </p:nvPr>
        </p:nvSpPr>
        <p:spPr>
          <a:xfrm>
            <a:off x="9677400" y="6389647"/>
            <a:ext cx="1482051" cy="169277"/>
          </a:xfrm>
          <a:prstGeom prst="rect">
            <a:avLst/>
          </a:prstGeom>
        </p:spPr>
        <p:txBody>
          <a:bodyPr/>
          <a:lstStyle>
            <a:lvl1pPr>
              <a:defRPr sz="1100">
                <a:solidFill>
                  <a:schemeClr val="bg1"/>
                </a:solidFill>
                <a:latin typeface="Bodoni Bk BT" panose="02070603070706020303" pitchFamily="18" charset="0"/>
                <a:ea typeface="+mn-ea"/>
                <a:cs typeface="+mn-cs"/>
                <a:sym typeface="+mn-lt"/>
              </a:defRPr>
            </a:lvl1pPr>
          </a:lstStyle>
          <a:p>
            <a:r>
              <a:rPr lang="de-DE"/>
              <a:t>1. Mai 2021</a:t>
            </a:r>
            <a:endParaRPr lang="en-US" sz="1100"/>
          </a:p>
        </p:txBody>
      </p:sp>
      <p:sp>
        <p:nvSpPr>
          <p:cNvPr id="15" name="Rectangle 14">
            <a:extLst>
              <a:ext uri="{FF2B5EF4-FFF2-40B4-BE49-F238E27FC236}">
                <a16:creationId xmlns:a16="http://schemas.microsoft.com/office/drawing/2014/main" id="{0B89E399-6BBA-43B2-BF19-F746E87B8C14}"/>
              </a:ext>
            </a:extLst>
          </p:cNvPr>
          <p:cNvSpPr/>
          <p:nvPr userDrawn="1"/>
        </p:nvSpPr>
        <p:spPr bwMode="white">
          <a:xfrm>
            <a:off x="1271588" y="904193"/>
            <a:ext cx="1471610" cy="147161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Century Gothic" panose="020B0502020202020204" pitchFamily="34" charset="0"/>
              <a:ea typeface="+mn-ea"/>
              <a:cs typeface="+mn-cs"/>
              <a:sym typeface="+mn-lt"/>
            </a:endParaRPr>
          </a:p>
        </p:txBody>
      </p:sp>
      <p:pic>
        <p:nvPicPr>
          <p:cNvPr id="10" name="Picture 9">
            <a:extLst>
              <a:ext uri="{FF2B5EF4-FFF2-40B4-BE49-F238E27FC236}">
                <a16:creationId xmlns:a16="http://schemas.microsoft.com/office/drawing/2014/main" id="{013E45AD-F247-40FB-9648-862AFB0B1C97}"/>
              </a:ext>
            </a:extLst>
          </p:cNvPr>
          <p:cNvPicPr>
            <a:picLocks noChangeAspect="1"/>
          </p:cNvPicPr>
          <p:nvPr userDrawn="1"/>
        </p:nvPicPr>
        <p:blipFill>
          <a:blip r:embed="rId6"/>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2011264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solidFill>
          <a:srgbClr val="9B373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5758937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Title 1"/>
          <p:cNvSpPr txBox="1">
            <a:spLocks/>
          </p:cNvSpPr>
          <p:nvPr userDrawn="1"/>
        </p:nvSpPr>
        <p:spPr>
          <a:xfrm>
            <a:off x="630000" y="622800"/>
            <a:ext cx="7189998" cy="5539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4000" b="0" dirty="0">
                <a:solidFill>
                  <a:schemeClr val="bg1"/>
                </a:solidFill>
                <a:latin typeface="Bodoni Bk BT" panose="02070603070706020303" pitchFamily="18" charset="0"/>
                <a:ea typeface="+mn-ea"/>
                <a:cs typeface="+mn-cs"/>
                <a:sym typeface="+mn-lt"/>
              </a:rPr>
              <a:t>Agenda</a:t>
            </a:r>
          </a:p>
        </p:txBody>
      </p:sp>
      <p:cxnSp>
        <p:nvCxnSpPr>
          <p:cNvPr id="13" name="Straight Connector 12"/>
          <p:cNvCxnSpPr/>
          <p:nvPr userDrawn="1"/>
        </p:nvCxnSpPr>
        <p:spPr bwMode="white">
          <a:xfrm>
            <a:off x="618898" y="137962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2" descr="http://www.lescouleurs.ch/uploads/media/04_pink_img_02.jpg">
            <a:extLst>
              <a:ext uri="{FF2B5EF4-FFF2-40B4-BE49-F238E27FC236}">
                <a16:creationId xmlns:a16="http://schemas.microsoft.com/office/drawing/2014/main" id="{8045E513-D61D-4F4A-AE46-4FFA01906545}"/>
              </a:ext>
            </a:extLst>
          </p:cNvPr>
          <p:cNvPicPr>
            <a:picLocks noChangeAspect="1" noChangeArrowheads="1"/>
          </p:cNvPicPr>
          <p:nvPr userDrawn="1"/>
        </p:nvPicPr>
        <p:blipFill>
          <a:blip r:embed="rId5" cstate="print"/>
          <a:srcRect/>
          <a:stretch>
            <a:fillRect/>
          </a:stretch>
        </p:blipFill>
        <p:spPr bwMode="auto">
          <a:xfrm>
            <a:off x="158" y="6638946"/>
            <a:ext cx="12191842" cy="232608"/>
          </a:xfrm>
          <a:prstGeom prst="rect">
            <a:avLst/>
          </a:prstGeom>
          <a:noFill/>
        </p:spPr>
      </p:pic>
      <p:sp>
        <p:nvSpPr>
          <p:cNvPr id="9" name="TextBox 8">
            <a:extLst>
              <a:ext uri="{FF2B5EF4-FFF2-40B4-BE49-F238E27FC236}">
                <a16:creationId xmlns:a16="http://schemas.microsoft.com/office/drawing/2014/main" id="{B616A896-F5B5-4113-AA01-04277D165DA7}"/>
              </a:ext>
            </a:extLst>
          </p:cNvPr>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bg1"/>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a:solidFill>
                <a:schemeClr val="bg1"/>
              </a:solidFill>
              <a:latin typeface="Bodoni Bk BT" panose="02070603070706020303" pitchFamily="18" charset="0"/>
              <a:ea typeface="+mn-ea"/>
              <a:cs typeface="+mn-cs"/>
              <a:sym typeface="+mn-lt"/>
            </a:endParaRPr>
          </a:p>
        </p:txBody>
      </p:sp>
      <p:sp>
        <p:nvSpPr>
          <p:cNvPr id="11" name="Date Placeholder 7">
            <a:extLst>
              <a:ext uri="{FF2B5EF4-FFF2-40B4-BE49-F238E27FC236}">
                <a16:creationId xmlns:a16="http://schemas.microsoft.com/office/drawing/2014/main" id="{77AD9423-9037-41DE-82E3-A23055500AFB}"/>
              </a:ext>
            </a:extLst>
          </p:cNvPr>
          <p:cNvSpPr>
            <a:spLocks noGrp="1"/>
          </p:cNvSpPr>
          <p:nvPr>
            <p:ph type="dt" sz="half" idx="11"/>
          </p:nvPr>
        </p:nvSpPr>
        <p:spPr>
          <a:xfrm>
            <a:off x="9677400" y="6389647"/>
            <a:ext cx="1482051" cy="169277"/>
          </a:xfrm>
          <a:prstGeom prst="rect">
            <a:avLst/>
          </a:prstGeom>
        </p:spPr>
        <p:txBody>
          <a:bodyPr/>
          <a:lstStyle>
            <a:lvl1pPr>
              <a:defRPr sz="1100">
                <a:solidFill>
                  <a:schemeClr val="bg1"/>
                </a:solidFill>
                <a:latin typeface="Bodoni Bk BT" panose="02070603070706020303" pitchFamily="18" charset="0"/>
                <a:ea typeface="+mn-ea"/>
                <a:cs typeface="+mn-cs"/>
                <a:sym typeface="+mn-lt"/>
              </a:defRPr>
            </a:lvl1pPr>
          </a:lstStyle>
          <a:p>
            <a:r>
              <a:rPr lang="de-DE"/>
              <a:t>1. Mai 2021</a:t>
            </a:r>
            <a:endParaRPr lang="en-US" sz="1100"/>
          </a:p>
        </p:txBody>
      </p:sp>
      <p:pic>
        <p:nvPicPr>
          <p:cNvPr id="12" name="Picture 11">
            <a:extLst>
              <a:ext uri="{FF2B5EF4-FFF2-40B4-BE49-F238E27FC236}">
                <a16:creationId xmlns:a16="http://schemas.microsoft.com/office/drawing/2014/main" id="{347B089E-3CB7-4146-9A3D-B789D2AAD66D}"/>
              </a:ext>
            </a:extLst>
          </p:cNvPr>
          <p:cNvPicPr>
            <a:picLocks noChangeAspect="1"/>
          </p:cNvPicPr>
          <p:nvPr userDrawn="1"/>
        </p:nvPicPr>
        <p:blipFill>
          <a:blip r:embed="rId6"/>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1532327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genda two thirds">
    <p:bg>
      <p:bgPr>
        <a:solidFill>
          <a:srgbClr val="9B3738"/>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4501733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Rectangle 12"/>
          <p:cNvSpPr/>
          <p:nvPr userDrawn="1"/>
        </p:nvSpPr>
        <p:spPr bwMode="white">
          <a:xfrm>
            <a:off x="4080763" y="-1309"/>
            <a:ext cx="8111237" cy="6859309"/>
          </a:xfrm>
          <a:prstGeom prst="rect">
            <a:avLst/>
          </a:prstGeom>
          <a:solidFill>
            <a:srgbClr val="D9E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Century Gothic" panose="020B0502020202020204" pitchFamily="34" charset="0"/>
              <a:ea typeface="+mn-ea"/>
              <a:cs typeface="+mn-cs"/>
              <a:sym typeface="+mn-lt"/>
            </a:endParaRPr>
          </a:p>
        </p:txBody>
      </p:sp>
      <p:sp>
        <p:nvSpPr>
          <p:cNvPr id="14"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Century Gothic" panose="020B0502020202020204" pitchFamily="34" charset="0"/>
                <a:ea typeface="+mn-ea"/>
                <a:cs typeface="+mn-cs"/>
                <a:sym typeface="+mn-lt"/>
              </a:rPr>
              <a:t>Companjon.pptx</a:t>
            </a:r>
          </a:p>
        </p:txBody>
      </p:sp>
      <p:sp>
        <p:nvSpPr>
          <p:cNvPr id="17" name="TextBox 16"/>
          <p:cNvSpPr txBox="1"/>
          <p:nvPr userDrawn="1"/>
        </p:nvSpPr>
        <p:spPr>
          <a:xfrm>
            <a:off x="630000" y="3192896"/>
            <a:ext cx="2297648" cy="553998"/>
          </a:xfrm>
          <a:prstGeom prst="rect">
            <a:avLst/>
          </a:prstGeom>
          <a:noFill/>
        </p:spPr>
        <p:txBody>
          <a:bodyPr wrap="square" lIns="0" tIns="0" rIns="0" bIns="0" rtlCol="0" anchor="t">
            <a:spAutoFit/>
          </a:bodyPr>
          <a:lstStyle/>
          <a:p>
            <a:pPr>
              <a:lnSpc>
                <a:spcPct val="90000"/>
              </a:lnSpc>
              <a:spcAft>
                <a:spcPts val="600"/>
              </a:spcAft>
            </a:pPr>
            <a:r>
              <a:rPr lang="en-US" sz="4000" b="0" dirty="0">
                <a:solidFill>
                  <a:schemeClr val="bg1"/>
                </a:solidFill>
                <a:latin typeface="Bodoni Bk BT" panose="02070603070706020303" pitchFamily="18" charset="0"/>
                <a:ea typeface="+mn-ea"/>
                <a:cs typeface="+mn-cs"/>
                <a:sym typeface="+mn-lt"/>
              </a:rPr>
              <a:t>Agenda</a:t>
            </a:r>
          </a:p>
        </p:txBody>
      </p:sp>
      <p:sp>
        <p:nvSpPr>
          <p:cNvPr id="9" name="TextBox 8">
            <a:extLst>
              <a:ext uri="{FF2B5EF4-FFF2-40B4-BE49-F238E27FC236}">
                <a16:creationId xmlns:a16="http://schemas.microsoft.com/office/drawing/2014/main" id="{A8461F69-84C6-4188-B1FC-80C3D9DEBE61}"/>
              </a:ext>
            </a:extLst>
          </p:cNvPr>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tx1">
                    <a:lumMod val="60000"/>
                    <a:lumOff val="40000"/>
                  </a:schemeClr>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a:solidFill>
                <a:schemeClr val="tx1">
                  <a:lumMod val="60000"/>
                  <a:lumOff val="40000"/>
                </a:schemeClr>
              </a:solidFill>
              <a:latin typeface="Bodoni Bk BT" panose="02070603070706020303" pitchFamily="18" charset="0"/>
              <a:ea typeface="+mn-ea"/>
              <a:cs typeface="+mn-cs"/>
              <a:sym typeface="+mn-lt"/>
            </a:endParaRPr>
          </a:p>
        </p:txBody>
      </p:sp>
      <p:sp>
        <p:nvSpPr>
          <p:cNvPr id="10" name="Date Placeholder 7">
            <a:extLst>
              <a:ext uri="{FF2B5EF4-FFF2-40B4-BE49-F238E27FC236}">
                <a16:creationId xmlns:a16="http://schemas.microsoft.com/office/drawing/2014/main" id="{77853A79-7CA9-40EC-A220-4A02B4737FA0}"/>
              </a:ext>
            </a:extLst>
          </p:cNvPr>
          <p:cNvSpPr>
            <a:spLocks noGrp="1"/>
          </p:cNvSpPr>
          <p:nvPr>
            <p:ph type="dt" sz="half" idx="11"/>
          </p:nvPr>
        </p:nvSpPr>
        <p:spPr>
          <a:xfrm>
            <a:off x="9677400" y="6389647"/>
            <a:ext cx="1482051" cy="169277"/>
          </a:xfrm>
          <a:prstGeom prst="rect">
            <a:avLst/>
          </a:prstGeom>
        </p:spPr>
        <p:txBody>
          <a:bodyPr/>
          <a:lstStyle>
            <a:lvl1pPr>
              <a:defRPr sz="1100">
                <a:solidFill>
                  <a:schemeClr val="tx1">
                    <a:lumMod val="60000"/>
                    <a:lumOff val="40000"/>
                  </a:schemeClr>
                </a:solidFill>
                <a:latin typeface="Bodoni Bk BT" panose="02070603070706020303" pitchFamily="18" charset="0"/>
                <a:ea typeface="+mn-ea"/>
                <a:cs typeface="+mn-cs"/>
                <a:sym typeface="+mn-lt"/>
              </a:defRPr>
            </a:lvl1pPr>
          </a:lstStyle>
          <a:p>
            <a:r>
              <a:rPr lang="de-DE"/>
              <a:t>1. Mai 2021</a:t>
            </a:r>
            <a:endParaRPr lang="en-US"/>
          </a:p>
        </p:txBody>
      </p:sp>
      <p:cxnSp>
        <p:nvCxnSpPr>
          <p:cNvPr id="11" name="Straight Connector 10">
            <a:extLst>
              <a:ext uri="{FF2B5EF4-FFF2-40B4-BE49-F238E27FC236}">
                <a16:creationId xmlns:a16="http://schemas.microsoft.com/office/drawing/2014/main" id="{006F55D9-E775-49ED-ABC9-269B3297FDA5}"/>
              </a:ext>
            </a:extLst>
          </p:cNvPr>
          <p:cNvCxnSpPr>
            <a:cxnSpLocks/>
          </p:cNvCxnSpPr>
          <p:nvPr userDrawn="1"/>
        </p:nvCxnSpPr>
        <p:spPr>
          <a:xfrm flipH="1">
            <a:off x="4079526" y="0"/>
            <a:ext cx="1" cy="6858000"/>
          </a:xfrm>
          <a:prstGeom prst="line">
            <a:avLst/>
          </a:prstGeom>
          <a:ln w="9525" cap="rnd">
            <a:solidFill>
              <a:schemeClr val="bg1"/>
            </a:solidFill>
            <a:prstDash val="solid"/>
            <a:round/>
            <a:tailEnd type="none"/>
          </a:ln>
          <a:effectLst/>
        </p:spPr>
        <p:style>
          <a:lnRef idx="1">
            <a:schemeClr val="accent1"/>
          </a:lnRef>
          <a:fillRef idx="0">
            <a:schemeClr val="accent1"/>
          </a:fillRef>
          <a:effectRef idx="0">
            <a:schemeClr val="accent1"/>
          </a:effectRef>
          <a:fontRef idx="minor">
            <a:schemeClr val="tx1"/>
          </a:fontRef>
        </p:style>
      </p:cxnSp>
      <p:pic>
        <p:nvPicPr>
          <p:cNvPr id="7" name="Picture 2" descr="http://www.lescouleurs.ch/uploads/media/04_pink_img_02.jpg">
            <a:extLst>
              <a:ext uri="{FF2B5EF4-FFF2-40B4-BE49-F238E27FC236}">
                <a16:creationId xmlns:a16="http://schemas.microsoft.com/office/drawing/2014/main" id="{59DDBF19-F8BE-4B91-8C0E-3C75C4997955}"/>
              </a:ext>
            </a:extLst>
          </p:cNvPr>
          <p:cNvPicPr>
            <a:picLocks noChangeAspect="1" noChangeArrowheads="1"/>
          </p:cNvPicPr>
          <p:nvPr userDrawn="1"/>
        </p:nvPicPr>
        <p:blipFill>
          <a:blip r:embed="rId5" cstate="print"/>
          <a:srcRect/>
          <a:stretch>
            <a:fillRect/>
          </a:stretch>
        </p:blipFill>
        <p:spPr bwMode="auto">
          <a:xfrm>
            <a:off x="158" y="6638946"/>
            <a:ext cx="12191842" cy="232608"/>
          </a:xfrm>
          <a:prstGeom prst="rect">
            <a:avLst/>
          </a:prstGeom>
          <a:noFill/>
        </p:spPr>
      </p:pic>
      <p:pic>
        <p:nvPicPr>
          <p:cNvPr id="15" name="Picture 14">
            <a:extLst>
              <a:ext uri="{FF2B5EF4-FFF2-40B4-BE49-F238E27FC236}">
                <a16:creationId xmlns:a16="http://schemas.microsoft.com/office/drawing/2014/main" id="{85982181-2222-44D2-9AEC-B3442CFFE0D9}"/>
              </a:ext>
            </a:extLst>
          </p:cNvPr>
          <p:cNvPicPr>
            <a:picLocks noChangeAspect="1"/>
          </p:cNvPicPr>
          <p:nvPr userDrawn="1"/>
        </p:nvPicPr>
        <p:blipFill>
          <a:blip r:embed="rId6"/>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2487746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_01">
    <p:spTree>
      <p:nvGrpSpPr>
        <p:cNvPr id="1" name=""/>
        <p:cNvGrpSpPr/>
        <p:nvPr/>
      </p:nvGrpSpPr>
      <p:grpSpPr>
        <a:xfrm>
          <a:off x="0" y="0"/>
          <a:ext cx="0" cy="0"/>
          <a:chOff x="0" y="0"/>
          <a:chExt cx="0" cy="0"/>
        </a:xfrm>
      </p:grpSpPr>
      <p:pic>
        <p:nvPicPr>
          <p:cNvPr id="7" name="Picture 6" descr="A picture containing indoor, colorful, fresh&#10;&#10;Description automatically generated">
            <a:extLst>
              <a:ext uri="{FF2B5EF4-FFF2-40B4-BE49-F238E27FC236}">
                <a16:creationId xmlns:a16="http://schemas.microsoft.com/office/drawing/2014/main" id="{D0C9E22D-C2F4-469C-95C0-407D967247E1}"/>
              </a:ext>
            </a:extLst>
          </p:cNvPr>
          <p:cNvPicPr>
            <a:picLocks noChangeAspect="1"/>
          </p:cNvPicPr>
          <p:nvPr userDrawn="1"/>
        </p:nvPicPr>
        <p:blipFill rotWithShape="1">
          <a:blip r:embed="rId3"/>
          <a:srcRect t="5940" b="19061"/>
          <a:stretch/>
        </p:blipFill>
        <p:spPr>
          <a:xfrm>
            <a:off x="0" y="0"/>
            <a:ext cx="12192000" cy="6858000"/>
          </a:xfrm>
          <a:prstGeom prst="rect">
            <a:avLst/>
          </a:prstGeom>
        </p:spPr>
      </p:pic>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355667C7-8C87-40A0-97D8-9E032041C49A}"/>
              </a:ext>
            </a:extLst>
          </p:cNvPr>
          <p:cNvSpPr/>
          <p:nvPr userDrawn="1"/>
        </p:nvSpPr>
        <p:spPr>
          <a:xfrm>
            <a:off x="0" y="0"/>
            <a:ext cx="12192000" cy="6858000"/>
          </a:xfrm>
          <a:prstGeom prst="rect">
            <a:avLst/>
          </a:prstGeom>
          <a:solidFill>
            <a:srgbClr val="9B3738">
              <a:alpha val="24706"/>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solidFill>
                <a:schemeClr val="bg1"/>
              </a:solidFill>
            </a:endParaRPr>
          </a:p>
        </p:txBody>
      </p:sp>
      <p:pic>
        <p:nvPicPr>
          <p:cNvPr id="6" name="Picture 5">
            <a:extLst>
              <a:ext uri="{FF2B5EF4-FFF2-40B4-BE49-F238E27FC236}">
                <a16:creationId xmlns:a16="http://schemas.microsoft.com/office/drawing/2014/main" id="{F5079434-6CFC-45B9-B4A9-D5DED65B9ED9}"/>
              </a:ext>
            </a:extLst>
          </p:cNvPr>
          <p:cNvPicPr>
            <a:picLocks noChangeAspect="1"/>
          </p:cNvPicPr>
          <p:nvPr userDrawn="1"/>
        </p:nvPicPr>
        <p:blipFill>
          <a:blip r:embed="rId6"/>
          <a:stretch>
            <a:fillRect/>
          </a:stretch>
        </p:blipFill>
        <p:spPr>
          <a:xfrm>
            <a:off x="4065143" y="2753032"/>
            <a:ext cx="3986434" cy="2112808"/>
          </a:xfrm>
          <a:prstGeom prst="rect">
            <a:avLst/>
          </a:prstGeom>
        </p:spPr>
      </p:pic>
    </p:spTree>
    <p:extLst>
      <p:ext uri="{BB962C8B-B14F-4D97-AF65-F5344CB8AC3E}">
        <p14:creationId xmlns:p14="http://schemas.microsoft.com/office/powerpoint/2010/main" val="2726909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nd_0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09FE4C54-06C9-4F66-BC6A-06A2D98F1E8F}"/>
              </a:ext>
            </a:extLst>
          </p:cNvPr>
          <p:cNvPicPr>
            <a:picLocks noChangeAspect="1"/>
          </p:cNvPicPr>
          <p:nvPr userDrawn="1"/>
        </p:nvPicPr>
        <p:blipFill rotWithShape="1">
          <a:blip r:embed="rId5"/>
          <a:srcRect l="13901" b="27653"/>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403FCD7-DA9C-4C91-B9AE-C62CB64FED68}"/>
              </a:ext>
            </a:extLst>
          </p:cNvPr>
          <p:cNvSpPr/>
          <p:nvPr userDrawn="1"/>
        </p:nvSpPr>
        <p:spPr>
          <a:xfrm>
            <a:off x="0" y="0"/>
            <a:ext cx="12191999" cy="6858000"/>
          </a:xfrm>
          <a:prstGeom prst="rect">
            <a:avLst/>
          </a:prstGeom>
          <a:solidFill>
            <a:srgbClr val="9B3738">
              <a:alpha val="25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solidFill>
                <a:schemeClr val="bg1"/>
              </a:solidFill>
            </a:endParaRPr>
          </a:p>
        </p:txBody>
      </p:sp>
      <p:pic>
        <p:nvPicPr>
          <p:cNvPr id="6" name="Picture 5">
            <a:extLst>
              <a:ext uri="{FF2B5EF4-FFF2-40B4-BE49-F238E27FC236}">
                <a16:creationId xmlns:a16="http://schemas.microsoft.com/office/drawing/2014/main" id="{085EE87E-44C8-42BF-8B27-1A152E7A7CD9}"/>
              </a:ext>
            </a:extLst>
          </p:cNvPr>
          <p:cNvPicPr>
            <a:picLocks noChangeAspect="1"/>
          </p:cNvPicPr>
          <p:nvPr userDrawn="1"/>
        </p:nvPicPr>
        <p:blipFill>
          <a:blip r:embed="rId6"/>
          <a:stretch>
            <a:fillRect/>
          </a:stretch>
        </p:blipFill>
        <p:spPr>
          <a:xfrm>
            <a:off x="4065143" y="2753032"/>
            <a:ext cx="3986434" cy="2112808"/>
          </a:xfrm>
          <a:prstGeom prst="rect">
            <a:avLst/>
          </a:prstGeom>
        </p:spPr>
      </p:pic>
    </p:spTree>
    <p:extLst>
      <p:ext uri="{BB962C8B-B14F-4D97-AF65-F5344CB8AC3E}">
        <p14:creationId xmlns:p14="http://schemas.microsoft.com/office/powerpoint/2010/main" val="125716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_0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5F4ABB-CB2A-46B9-9B56-65985E56CE87}"/>
              </a:ext>
            </a:extLst>
          </p:cNvPr>
          <p:cNvPicPr>
            <a:picLocks noChangeAspect="1"/>
          </p:cNvPicPr>
          <p:nvPr userDrawn="1"/>
        </p:nvPicPr>
        <p:blipFill rotWithShape="1">
          <a:blip r:embed="rId3"/>
          <a:srcRect t="10938" r="7409" b="10938"/>
          <a:stretch/>
        </p:blipFill>
        <p:spPr>
          <a:xfrm>
            <a:off x="0" y="1"/>
            <a:ext cx="12192000" cy="6858000"/>
          </a:xfrm>
          <a:prstGeom prst="rect">
            <a:avLst/>
          </a:prstGeom>
        </p:spPr>
      </p:pic>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403FCD7-DA9C-4C91-B9AE-C62CB64FED68}"/>
              </a:ext>
            </a:extLst>
          </p:cNvPr>
          <p:cNvSpPr/>
          <p:nvPr userDrawn="1"/>
        </p:nvSpPr>
        <p:spPr>
          <a:xfrm>
            <a:off x="0" y="0"/>
            <a:ext cx="12192000" cy="6858000"/>
          </a:xfrm>
          <a:prstGeom prst="rect">
            <a:avLst/>
          </a:prstGeom>
          <a:solidFill>
            <a:srgbClr val="9B3738">
              <a:alpha val="25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solidFill>
                <a:schemeClr val="bg1"/>
              </a:solidFill>
            </a:endParaRPr>
          </a:p>
        </p:txBody>
      </p:sp>
      <p:pic>
        <p:nvPicPr>
          <p:cNvPr id="7" name="Picture 6">
            <a:extLst>
              <a:ext uri="{FF2B5EF4-FFF2-40B4-BE49-F238E27FC236}">
                <a16:creationId xmlns:a16="http://schemas.microsoft.com/office/drawing/2014/main" id="{09A39CF6-21DB-427B-931B-7EA3BE6BD235}"/>
              </a:ext>
            </a:extLst>
          </p:cNvPr>
          <p:cNvPicPr>
            <a:picLocks noChangeAspect="1"/>
          </p:cNvPicPr>
          <p:nvPr userDrawn="1"/>
        </p:nvPicPr>
        <p:blipFill>
          <a:blip r:embed="rId6"/>
          <a:stretch>
            <a:fillRect/>
          </a:stretch>
        </p:blipFill>
        <p:spPr>
          <a:xfrm>
            <a:off x="4065143" y="2753032"/>
            <a:ext cx="3986434" cy="2112808"/>
          </a:xfrm>
          <a:prstGeom prst="rect">
            <a:avLst/>
          </a:prstGeom>
        </p:spPr>
      </p:pic>
    </p:spTree>
    <p:extLst>
      <p:ext uri="{BB962C8B-B14F-4D97-AF65-F5344CB8AC3E}">
        <p14:creationId xmlns:p14="http://schemas.microsoft.com/office/powerpoint/2010/main" val="1798649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_0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CA2D1C-F230-4BA2-89BB-2BE44E3A4E63}"/>
              </a:ext>
            </a:extLst>
          </p:cNvPr>
          <p:cNvPicPr>
            <a:picLocks noChangeAspect="1"/>
          </p:cNvPicPr>
          <p:nvPr userDrawn="1"/>
        </p:nvPicPr>
        <p:blipFill rotWithShape="1">
          <a:blip r:embed="rId3"/>
          <a:srcRect t="14150" r="5819" b="6384"/>
          <a:stretch/>
        </p:blipFill>
        <p:spPr>
          <a:xfrm>
            <a:off x="-49824" y="0"/>
            <a:ext cx="12241823" cy="6858000"/>
          </a:xfrm>
          <a:prstGeom prst="rect">
            <a:avLst/>
          </a:prstGeom>
        </p:spPr>
      </p:pic>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403FCD7-DA9C-4C91-B9AE-C62CB64FED68}"/>
              </a:ext>
            </a:extLst>
          </p:cNvPr>
          <p:cNvSpPr/>
          <p:nvPr userDrawn="1"/>
        </p:nvSpPr>
        <p:spPr>
          <a:xfrm>
            <a:off x="-49824" y="0"/>
            <a:ext cx="12241824" cy="6858000"/>
          </a:xfrm>
          <a:prstGeom prst="rect">
            <a:avLst/>
          </a:prstGeom>
          <a:solidFill>
            <a:srgbClr val="9B3738">
              <a:alpha val="25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solidFill>
                <a:schemeClr val="bg1"/>
              </a:solidFill>
            </a:endParaRPr>
          </a:p>
        </p:txBody>
      </p:sp>
      <p:pic>
        <p:nvPicPr>
          <p:cNvPr id="6" name="Picture 5">
            <a:extLst>
              <a:ext uri="{FF2B5EF4-FFF2-40B4-BE49-F238E27FC236}">
                <a16:creationId xmlns:a16="http://schemas.microsoft.com/office/drawing/2014/main" id="{BE6DEA6E-4A34-40DB-8F79-E681A083A99A}"/>
              </a:ext>
            </a:extLst>
          </p:cNvPr>
          <p:cNvPicPr>
            <a:picLocks noChangeAspect="1"/>
          </p:cNvPicPr>
          <p:nvPr userDrawn="1"/>
        </p:nvPicPr>
        <p:blipFill>
          <a:blip r:embed="rId6"/>
          <a:stretch>
            <a:fillRect/>
          </a:stretch>
        </p:blipFill>
        <p:spPr>
          <a:xfrm>
            <a:off x="4065143" y="2753032"/>
            <a:ext cx="3986434" cy="2112808"/>
          </a:xfrm>
          <a:prstGeom prst="rect">
            <a:avLst/>
          </a:prstGeom>
        </p:spPr>
      </p:pic>
    </p:spTree>
    <p:extLst>
      <p:ext uri="{BB962C8B-B14F-4D97-AF65-F5344CB8AC3E}">
        <p14:creationId xmlns:p14="http://schemas.microsoft.com/office/powerpoint/2010/main" val="4210992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_04">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B3078465-89B3-4FE4-A4CD-6B581F85AF51}"/>
              </a:ext>
            </a:extLst>
          </p:cNvPr>
          <p:cNvPicPr>
            <a:picLocks noChangeAspect="1"/>
          </p:cNvPicPr>
          <p:nvPr userDrawn="1"/>
        </p:nvPicPr>
        <p:blipFill>
          <a:blip r:embed="rId4"/>
          <a:stretch>
            <a:fillRect/>
          </a:stretch>
        </p:blipFill>
        <p:spPr>
          <a:xfrm>
            <a:off x="-6400" y="0"/>
            <a:ext cx="121984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087101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800" b="0" i="0" baseline="0" dirty="0">
              <a:solidFill>
                <a:srgbClr val="FFFFFF"/>
              </a:solidFill>
              <a:latin typeface="Century Gothic" panose="020B0502020202020204" pitchFamily="34" charset="0"/>
              <a:ea typeface="+mj-ea"/>
              <a:cs typeface="+mj-cs"/>
              <a:sym typeface="Century Gothic" panose="020B0502020202020204" pitchFamily="34" charset="0"/>
            </a:endParaRPr>
          </a:p>
        </p:txBody>
      </p:sp>
      <p:sp>
        <p:nvSpPr>
          <p:cNvPr id="15" name="Rectangle 14"/>
          <p:cNvSpPr/>
          <p:nvPr userDrawn="1"/>
        </p:nvSpPr>
        <p:spPr bwMode="black">
          <a:xfrm>
            <a:off x="370282" y="3200400"/>
            <a:ext cx="6384479" cy="2922606"/>
          </a:xfrm>
          <a:prstGeom prst="rect">
            <a:avLst/>
          </a:prstGeom>
          <a:gradFill>
            <a:gsLst>
              <a:gs pos="0">
                <a:schemeClr val="accent1">
                  <a:lumMod val="5000"/>
                  <a:lumOff val="95000"/>
                </a:schemeClr>
              </a:gs>
              <a:gs pos="97000">
                <a:schemeClr val="bg1">
                  <a:alpha val="62000"/>
                </a:schemeClr>
              </a:gs>
            </a:gsLst>
            <a:lin ang="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Century Gothic" panose="020B0502020202020204" pitchFamily="34" charset="0"/>
              <a:sym typeface="+mn-lt"/>
            </a:endParaRPr>
          </a:p>
        </p:txBody>
      </p:sp>
      <p:sp>
        <p:nvSpPr>
          <p:cNvPr id="12" name="Text Placeholder 6">
            <a:extLst>
              <a:ext uri="{FF2B5EF4-FFF2-40B4-BE49-F238E27FC236}">
                <a16:creationId xmlns:a16="http://schemas.microsoft.com/office/drawing/2014/main" id="{BCEA9FF1-8A3D-4D19-913A-C31A67F8AB62}"/>
              </a:ext>
            </a:extLst>
          </p:cNvPr>
          <p:cNvSpPr>
            <a:spLocks noGrp="1"/>
          </p:cNvSpPr>
          <p:nvPr>
            <p:ph type="body" sz="quarter" idx="13" hasCustomPrompt="1"/>
          </p:nvPr>
        </p:nvSpPr>
        <p:spPr bwMode="black">
          <a:xfrm>
            <a:off x="628650" y="6207842"/>
            <a:ext cx="5979637" cy="327148"/>
          </a:xfrm>
          <a:prstGeom prst="rect">
            <a:avLst/>
          </a:prstGeom>
          <a:noFill/>
        </p:spPr>
        <p:txBody>
          <a:bodyPr anchor="ctr"/>
          <a:lstStyle>
            <a:lvl1pPr algn="l">
              <a:lnSpc>
                <a:spcPct val="110000"/>
              </a:lnSpc>
              <a:buNone/>
              <a:defRPr sz="1600" b="0" cap="all" baseline="0">
                <a:solidFill>
                  <a:schemeClr val="bg1"/>
                </a:solidFill>
                <a:latin typeface="Bodoni Bk BT" panose="02070603070706020303" pitchFamily="18" charset="0"/>
                <a:ea typeface="+mn-ea"/>
                <a:cs typeface="+mn-cs"/>
                <a:sym typeface="+mn-lt"/>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 - place</a:t>
            </a:r>
          </a:p>
        </p:txBody>
      </p:sp>
      <p:sp>
        <p:nvSpPr>
          <p:cNvPr id="17" name="Title 1">
            <a:extLst>
              <a:ext uri="{FF2B5EF4-FFF2-40B4-BE49-F238E27FC236}">
                <a16:creationId xmlns:a16="http://schemas.microsoft.com/office/drawing/2014/main" id="{BB23423C-1590-42B5-8C84-7748F4D3E17A}"/>
              </a:ext>
            </a:extLst>
          </p:cNvPr>
          <p:cNvSpPr>
            <a:spLocks noGrp="1"/>
          </p:cNvSpPr>
          <p:nvPr>
            <p:ph type="ctrTitle" hasCustomPrompt="1"/>
          </p:nvPr>
        </p:nvSpPr>
        <p:spPr bwMode="ltGray">
          <a:xfrm>
            <a:off x="628651" y="4259485"/>
            <a:ext cx="5979637" cy="1361724"/>
          </a:xfrm>
          <a:prstGeom prst="rect">
            <a:avLst/>
          </a:prstGeom>
        </p:spPr>
        <p:txBody>
          <a:bodyPr anchor="b">
            <a:normAutofit/>
          </a:bodyPr>
          <a:lstStyle>
            <a:lvl1pPr algn="l">
              <a:lnSpc>
                <a:spcPct val="93000"/>
              </a:lnSpc>
              <a:defRPr sz="4000" b="0" baseline="0">
                <a:solidFill>
                  <a:srgbClr val="9B3738"/>
                </a:solidFill>
                <a:latin typeface="Bodoni Bd BT" panose="02070803080706020303" pitchFamily="18" charset="0"/>
                <a:ea typeface="+mj-ea"/>
                <a:cs typeface="+mj-cs"/>
                <a:sym typeface="+mj-lt"/>
              </a:defRPr>
            </a:lvl1pPr>
          </a:lstStyle>
          <a:p>
            <a:r>
              <a:rPr lang="en-US" dirty="0"/>
              <a:t>Title in sentence case</a:t>
            </a:r>
            <a:br>
              <a:rPr lang="en-US" dirty="0"/>
            </a:br>
            <a:endParaRPr lang="en-US" dirty="0"/>
          </a:p>
        </p:txBody>
      </p:sp>
      <p:sp>
        <p:nvSpPr>
          <p:cNvPr id="18" name="Subtitle 2">
            <a:extLst>
              <a:ext uri="{FF2B5EF4-FFF2-40B4-BE49-F238E27FC236}">
                <a16:creationId xmlns:a16="http://schemas.microsoft.com/office/drawing/2014/main" id="{DC38B1D5-C7AD-4F8F-9856-4E592549A39E}"/>
              </a:ext>
            </a:extLst>
          </p:cNvPr>
          <p:cNvSpPr>
            <a:spLocks noGrp="1"/>
          </p:cNvSpPr>
          <p:nvPr>
            <p:ph type="subTitle" idx="1" hasCustomPrompt="1"/>
          </p:nvPr>
        </p:nvSpPr>
        <p:spPr bwMode="white">
          <a:xfrm>
            <a:off x="628650" y="5661703"/>
            <a:ext cx="5979637" cy="436195"/>
          </a:xfrm>
          <a:prstGeom prst="rect">
            <a:avLst/>
          </a:prstGeom>
        </p:spPr>
        <p:txBody>
          <a:bodyPr anchor="ctr"/>
          <a:lstStyle>
            <a:lvl1pPr marL="0" indent="0" algn="l">
              <a:lnSpc>
                <a:spcPct val="110000"/>
              </a:lnSpc>
              <a:buNone/>
              <a:defRPr sz="2000" baseline="0">
                <a:solidFill>
                  <a:srgbClr val="4D4D4D"/>
                </a:solidFill>
                <a:latin typeface="Bodoni Bk BT" panose="02070603070706020303" pitchFamily="18" charset="0"/>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pic>
        <p:nvPicPr>
          <p:cNvPr id="10" name="Picture 9">
            <a:extLst>
              <a:ext uri="{FF2B5EF4-FFF2-40B4-BE49-F238E27FC236}">
                <a16:creationId xmlns:a16="http://schemas.microsoft.com/office/drawing/2014/main" id="{40AF48D8-2D11-48A2-AAA6-BA6CEACA28A7}"/>
              </a:ext>
            </a:extLst>
          </p:cNvPr>
          <p:cNvPicPr>
            <a:picLocks noChangeAspect="1"/>
          </p:cNvPicPr>
          <p:nvPr userDrawn="1"/>
        </p:nvPicPr>
        <p:blipFill>
          <a:blip r:embed="rId7"/>
          <a:stretch>
            <a:fillRect/>
          </a:stretch>
        </p:blipFill>
        <p:spPr>
          <a:xfrm>
            <a:off x="9992277" y="352120"/>
            <a:ext cx="1571069" cy="832667"/>
          </a:xfrm>
          <a:prstGeom prst="rect">
            <a:avLst/>
          </a:prstGeom>
        </p:spPr>
      </p:pic>
    </p:spTree>
    <p:extLst>
      <p:ext uri="{BB962C8B-B14F-4D97-AF65-F5344CB8AC3E}">
        <p14:creationId xmlns:p14="http://schemas.microsoft.com/office/powerpoint/2010/main" val="4258996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_05">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9D211D2A-11BE-40CC-B982-3D4AE03FDA7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Rectangle 5">
            <a:extLst>
              <a:ext uri="{FF2B5EF4-FFF2-40B4-BE49-F238E27FC236}">
                <a16:creationId xmlns:a16="http://schemas.microsoft.com/office/drawing/2014/main" id="{0B680114-32FC-49E5-81B2-31DB46EC4E73}"/>
              </a:ext>
            </a:extLst>
          </p:cNvPr>
          <p:cNvSpPr/>
          <p:nvPr userDrawn="1"/>
        </p:nvSpPr>
        <p:spPr>
          <a:xfrm>
            <a:off x="0" y="0"/>
            <a:ext cx="12192000" cy="6858000"/>
          </a:xfrm>
          <a:prstGeom prst="rect">
            <a:avLst/>
          </a:prstGeom>
          <a:solidFill>
            <a:srgbClr val="9B3738">
              <a:alpha val="25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solidFill>
                <a:schemeClr val="bg1"/>
              </a:solidFill>
            </a:endParaRPr>
          </a:p>
        </p:txBody>
      </p:sp>
      <p:pic>
        <p:nvPicPr>
          <p:cNvPr id="5" name="Picture 4">
            <a:extLst>
              <a:ext uri="{FF2B5EF4-FFF2-40B4-BE49-F238E27FC236}">
                <a16:creationId xmlns:a16="http://schemas.microsoft.com/office/drawing/2014/main" id="{A3BE03E3-A9DF-4C66-B5BB-0C190677B7BE}"/>
              </a:ext>
            </a:extLst>
          </p:cNvPr>
          <p:cNvPicPr>
            <a:picLocks noChangeAspect="1"/>
          </p:cNvPicPr>
          <p:nvPr userDrawn="1"/>
        </p:nvPicPr>
        <p:blipFill>
          <a:blip r:embed="rId6"/>
          <a:stretch>
            <a:fillRect/>
          </a:stretch>
        </p:blipFill>
        <p:spPr>
          <a:xfrm>
            <a:off x="4065143" y="2753032"/>
            <a:ext cx="3986434" cy="2112808"/>
          </a:xfrm>
          <a:prstGeom prst="rect">
            <a:avLst/>
          </a:prstGeom>
        </p:spPr>
      </p:pic>
    </p:spTree>
    <p:extLst>
      <p:ext uri="{BB962C8B-B14F-4D97-AF65-F5344CB8AC3E}">
        <p14:creationId xmlns:p14="http://schemas.microsoft.com/office/powerpoint/2010/main" val="533076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_05">
    <p:spTree>
      <p:nvGrpSpPr>
        <p:cNvPr id="1" name=""/>
        <p:cNvGrpSpPr/>
        <p:nvPr/>
      </p:nvGrpSpPr>
      <p:grpSpPr>
        <a:xfrm>
          <a:off x="0" y="0"/>
          <a:ext cx="0" cy="0"/>
          <a:chOff x="0" y="0"/>
          <a:chExt cx="0" cy="0"/>
        </a:xfrm>
      </p:grpSpPr>
      <p:pic>
        <p:nvPicPr>
          <p:cNvPr id="6" name="Picture 5" descr="A picture containing building, cage&#10;&#10;Description automatically generated">
            <a:extLst>
              <a:ext uri="{FF2B5EF4-FFF2-40B4-BE49-F238E27FC236}">
                <a16:creationId xmlns:a16="http://schemas.microsoft.com/office/drawing/2014/main" id="{D5DF1EBE-B4D0-416F-82F6-28CDDE01AE5C}"/>
              </a:ext>
            </a:extLst>
          </p:cNvPr>
          <p:cNvPicPr>
            <a:picLocks noChangeAspect="1"/>
          </p:cNvPicPr>
          <p:nvPr userDrawn="1"/>
        </p:nvPicPr>
        <p:blipFill>
          <a:blip r:embed="rId4"/>
          <a:stretch>
            <a:fillRect/>
          </a:stretch>
        </p:blipFill>
        <p:spPr>
          <a:xfrm>
            <a:off x="-6400" y="0"/>
            <a:ext cx="121984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5918935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800" b="0" i="0" baseline="0" dirty="0">
              <a:solidFill>
                <a:srgbClr val="FFFFFF"/>
              </a:solidFill>
              <a:latin typeface="Century Gothic" panose="020B0502020202020204" pitchFamily="34" charset="0"/>
              <a:ea typeface="+mj-ea"/>
              <a:cs typeface="+mj-cs"/>
              <a:sym typeface="Century Gothic" panose="020B0502020202020204" pitchFamily="34" charset="0"/>
            </a:endParaRPr>
          </a:p>
        </p:txBody>
      </p:sp>
      <p:sp>
        <p:nvSpPr>
          <p:cNvPr id="15" name="Rectangle 14"/>
          <p:cNvSpPr/>
          <p:nvPr userDrawn="1"/>
        </p:nvSpPr>
        <p:spPr bwMode="black">
          <a:xfrm>
            <a:off x="370282" y="3200400"/>
            <a:ext cx="6384479" cy="2922606"/>
          </a:xfrm>
          <a:prstGeom prst="rect">
            <a:avLst/>
          </a:prstGeom>
          <a:gradFill>
            <a:gsLst>
              <a:gs pos="0">
                <a:schemeClr val="accent1">
                  <a:lumMod val="5000"/>
                  <a:lumOff val="95000"/>
                </a:schemeClr>
              </a:gs>
              <a:gs pos="97000">
                <a:schemeClr val="bg1">
                  <a:alpha val="62000"/>
                </a:schemeClr>
              </a:gs>
            </a:gsLst>
            <a:lin ang="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Century Gothic" panose="020B0502020202020204" pitchFamily="34" charset="0"/>
              <a:sym typeface="+mn-lt"/>
            </a:endParaRPr>
          </a:p>
        </p:txBody>
      </p:sp>
      <p:sp>
        <p:nvSpPr>
          <p:cNvPr id="12" name="Text Placeholder 6">
            <a:extLst>
              <a:ext uri="{FF2B5EF4-FFF2-40B4-BE49-F238E27FC236}">
                <a16:creationId xmlns:a16="http://schemas.microsoft.com/office/drawing/2014/main" id="{BCEA9FF1-8A3D-4D19-913A-C31A67F8AB62}"/>
              </a:ext>
            </a:extLst>
          </p:cNvPr>
          <p:cNvSpPr>
            <a:spLocks noGrp="1"/>
          </p:cNvSpPr>
          <p:nvPr>
            <p:ph type="body" sz="quarter" idx="13" hasCustomPrompt="1"/>
          </p:nvPr>
        </p:nvSpPr>
        <p:spPr bwMode="black">
          <a:xfrm>
            <a:off x="628650" y="6207842"/>
            <a:ext cx="5979637" cy="327148"/>
          </a:xfrm>
          <a:prstGeom prst="rect">
            <a:avLst/>
          </a:prstGeom>
          <a:noFill/>
        </p:spPr>
        <p:txBody>
          <a:bodyPr anchor="ctr"/>
          <a:lstStyle>
            <a:lvl1pPr algn="l">
              <a:lnSpc>
                <a:spcPct val="110000"/>
              </a:lnSpc>
              <a:buNone/>
              <a:defRPr sz="1600" b="0" cap="all" baseline="0">
                <a:solidFill>
                  <a:schemeClr val="bg1"/>
                </a:solidFill>
                <a:latin typeface="Bodoni Bk BT" panose="02070603070706020303" pitchFamily="18" charset="0"/>
                <a:ea typeface="+mn-ea"/>
                <a:cs typeface="+mn-cs"/>
                <a:sym typeface="+mn-lt"/>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 - place</a:t>
            </a:r>
          </a:p>
        </p:txBody>
      </p:sp>
      <p:sp>
        <p:nvSpPr>
          <p:cNvPr id="17" name="Title 1">
            <a:extLst>
              <a:ext uri="{FF2B5EF4-FFF2-40B4-BE49-F238E27FC236}">
                <a16:creationId xmlns:a16="http://schemas.microsoft.com/office/drawing/2014/main" id="{BB23423C-1590-42B5-8C84-7748F4D3E17A}"/>
              </a:ext>
            </a:extLst>
          </p:cNvPr>
          <p:cNvSpPr>
            <a:spLocks noGrp="1"/>
          </p:cNvSpPr>
          <p:nvPr>
            <p:ph type="ctrTitle" hasCustomPrompt="1"/>
          </p:nvPr>
        </p:nvSpPr>
        <p:spPr bwMode="ltGray">
          <a:xfrm>
            <a:off x="628651" y="4259485"/>
            <a:ext cx="5979637" cy="1361724"/>
          </a:xfrm>
          <a:prstGeom prst="rect">
            <a:avLst/>
          </a:prstGeom>
        </p:spPr>
        <p:txBody>
          <a:bodyPr anchor="b">
            <a:normAutofit/>
          </a:bodyPr>
          <a:lstStyle>
            <a:lvl1pPr algn="l">
              <a:lnSpc>
                <a:spcPct val="93000"/>
              </a:lnSpc>
              <a:defRPr sz="4000" b="0" baseline="0">
                <a:solidFill>
                  <a:srgbClr val="9B3738"/>
                </a:solidFill>
                <a:latin typeface="Bodoni Bd BT" panose="02070803080706020303" pitchFamily="18" charset="0"/>
                <a:ea typeface="+mj-ea"/>
                <a:cs typeface="+mj-cs"/>
                <a:sym typeface="+mj-lt"/>
              </a:defRPr>
            </a:lvl1pPr>
          </a:lstStyle>
          <a:p>
            <a:r>
              <a:rPr lang="en-US" dirty="0"/>
              <a:t>Title in sentence case</a:t>
            </a:r>
            <a:br>
              <a:rPr lang="en-US" dirty="0"/>
            </a:br>
            <a:endParaRPr lang="en-US" dirty="0"/>
          </a:p>
        </p:txBody>
      </p:sp>
      <p:sp>
        <p:nvSpPr>
          <p:cNvPr id="18" name="Subtitle 2">
            <a:extLst>
              <a:ext uri="{FF2B5EF4-FFF2-40B4-BE49-F238E27FC236}">
                <a16:creationId xmlns:a16="http://schemas.microsoft.com/office/drawing/2014/main" id="{DC38B1D5-C7AD-4F8F-9856-4E592549A39E}"/>
              </a:ext>
            </a:extLst>
          </p:cNvPr>
          <p:cNvSpPr>
            <a:spLocks noGrp="1"/>
          </p:cNvSpPr>
          <p:nvPr>
            <p:ph type="subTitle" idx="1" hasCustomPrompt="1"/>
          </p:nvPr>
        </p:nvSpPr>
        <p:spPr bwMode="white">
          <a:xfrm>
            <a:off x="628650" y="5661703"/>
            <a:ext cx="5979637" cy="436195"/>
          </a:xfrm>
          <a:prstGeom prst="rect">
            <a:avLst/>
          </a:prstGeom>
        </p:spPr>
        <p:txBody>
          <a:bodyPr anchor="ctr"/>
          <a:lstStyle>
            <a:lvl1pPr marL="0" indent="0" algn="l">
              <a:lnSpc>
                <a:spcPct val="110000"/>
              </a:lnSpc>
              <a:buNone/>
              <a:defRPr sz="2000" baseline="0">
                <a:solidFill>
                  <a:srgbClr val="5E6061"/>
                </a:solidFill>
                <a:latin typeface="Bodoni Bk BT" panose="02070603070706020303" pitchFamily="18" charset="0"/>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pic>
        <p:nvPicPr>
          <p:cNvPr id="10" name="Picture 9">
            <a:extLst>
              <a:ext uri="{FF2B5EF4-FFF2-40B4-BE49-F238E27FC236}">
                <a16:creationId xmlns:a16="http://schemas.microsoft.com/office/drawing/2014/main" id="{FA6E9017-2A17-4469-BC5D-75FA500980C2}"/>
              </a:ext>
            </a:extLst>
          </p:cNvPr>
          <p:cNvPicPr>
            <a:picLocks noChangeAspect="1"/>
          </p:cNvPicPr>
          <p:nvPr userDrawn="1"/>
        </p:nvPicPr>
        <p:blipFill>
          <a:blip r:embed="rId7"/>
          <a:stretch>
            <a:fillRect/>
          </a:stretch>
        </p:blipFill>
        <p:spPr>
          <a:xfrm>
            <a:off x="9992277" y="352120"/>
            <a:ext cx="1571069" cy="832667"/>
          </a:xfrm>
          <a:prstGeom prst="rect">
            <a:avLst/>
          </a:prstGeom>
        </p:spPr>
      </p:pic>
    </p:spTree>
    <p:extLst>
      <p:ext uri="{BB962C8B-B14F-4D97-AF65-F5344CB8AC3E}">
        <p14:creationId xmlns:p14="http://schemas.microsoft.com/office/powerpoint/2010/main" val="1797161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_Title and Textbox_gri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pitchFamily="34" charset="0"/>
            </a:endParaRPr>
          </a:p>
        </p:txBody>
      </p:sp>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43198"/>
          </a:xfrm>
        </p:spPr>
        <p:txBody>
          <a:bodyPr vert="horz" wrap="square" lIns="0" tIns="0" rIns="0" bIns="0" rtlCol="0" anchor="t">
            <a:spAutoFit/>
          </a:bodyPr>
          <a:lstStyle>
            <a:lvl1pPr>
              <a:defRPr lang="en-US" dirty="0">
                <a:solidFill>
                  <a:srgbClr val="9B3738"/>
                </a:solidFill>
              </a:defRPr>
            </a:lvl1pPr>
          </a:lstStyle>
          <a:p>
            <a:pPr lvl="0"/>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30000" y="2081213"/>
            <a:ext cx="10933350" cy="4090484"/>
          </a:xfrm>
        </p:spPr>
        <p:txBody>
          <a:bodyPr vert="horz" lIns="0" tIns="0" rIns="0" bIns="0" rtlCol="0">
            <a:noAutofit/>
          </a:bodyPr>
          <a:lstStyle>
            <a:lvl1pPr>
              <a:lnSpc>
                <a:spcPct val="100000"/>
              </a:lnSpc>
              <a:spcBef>
                <a:spcPts val="0"/>
              </a:spcBef>
              <a:spcAft>
                <a:spcPts val="0"/>
              </a:spcAft>
              <a:defRPr lang="en-US" dirty="0" smtClean="0">
                <a:solidFill>
                  <a:srgbClr val="4D4D4D"/>
                </a:solidFill>
                <a:latin typeface="Bodoni Bk BT" panose="02070603070706020303" pitchFamily="18" charset="0"/>
                <a:cs typeface="Arial" panose="020B0604020202020204" pitchFamily="34" charset="0"/>
              </a:defRPr>
            </a:lvl1pPr>
            <a:lvl2pPr>
              <a:lnSpc>
                <a:spcPct val="100000"/>
              </a:lnSpc>
              <a:spcBef>
                <a:spcPts val="0"/>
              </a:spcBef>
              <a:spcAft>
                <a:spcPts val="0"/>
              </a:spcAft>
              <a:buClr>
                <a:srgbClr val="9B3738"/>
              </a:buClr>
              <a:defRPr lang="en-US" dirty="0" smtClean="0">
                <a:solidFill>
                  <a:srgbClr val="4D4D4D"/>
                </a:solidFill>
                <a:latin typeface="Bodoni Bk BT" panose="02070603070706020303" pitchFamily="18" charset="0"/>
                <a:cs typeface="Arial" panose="020B0604020202020204" pitchFamily="34" charset="0"/>
              </a:defRPr>
            </a:lvl2pPr>
            <a:lvl3pPr>
              <a:lnSpc>
                <a:spcPct val="100000"/>
              </a:lnSpc>
              <a:spcBef>
                <a:spcPts val="0"/>
              </a:spcBef>
              <a:spcAft>
                <a:spcPts val="0"/>
              </a:spcAft>
              <a:buClr>
                <a:srgbClr val="9B3738"/>
              </a:buClr>
              <a:defRPr lang="en-US" dirty="0" smtClean="0">
                <a:solidFill>
                  <a:srgbClr val="4D4D4D"/>
                </a:solidFill>
                <a:latin typeface="Bodoni Bk BT" panose="02070603070706020303" pitchFamily="18" charset="0"/>
                <a:cs typeface="Arial" panose="020B0604020202020204" pitchFamily="34" charset="0"/>
              </a:defRPr>
            </a:lvl3pPr>
            <a:lvl4pPr>
              <a:lnSpc>
                <a:spcPct val="100000"/>
              </a:lnSpc>
              <a:spcBef>
                <a:spcPts val="0"/>
              </a:spcBef>
              <a:spcAft>
                <a:spcPts val="0"/>
              </a:spcAft>
              <a:buClr>
                <a:srgbClr val="9B3738"/>
              </a:buClr>
              <a:defRPr lang="en-US" dirty="0" smtClean="0">
                <a:solidFill>
                  <a:srgbClr val="4D4D4D"/>
                </a:solidFill>
                <a:latin typeface="Bodoni Bk BT" panose="02070603070706020303" pitchFamily="18" charset="0"/>
                <a:cs typeface="Arial" panose="020B0604020202020204" pitchFamily="34" charset="0"/>
              </a:defRPr>
            </a:lvl4pPr>
            <a:lvl5pPr>
              <a:lnSpc>
                <a:spcPct val="100000"/>
              </a:lnSpc>
              <a:spcBef>
                <a:spcPts val="0"/>
              </a:spcBef>
              <a:spcAft>
                <a:spcPts val="0"/>
              </a:spcAft>
              <a:buClr>
                <a:srgbClr val="9B3738"/>
              </a:buClr>
              <a:defRPr lang="en-US" dirty="0">
                <a:solidFill>
                  <a:srgbClr val="4D4D4D"/>
                </a:solidFill>
                <a:latin typeface="Bodoni Bk BT" panose="02070603070706020303" pitchFamily="18" charset="0"/>
                <a:cs typeface="Arial" panose="020B0604020202020204" pitchFamily="34" charset="0"/>
              </a:defRPr>
            </a:lvl5pPr>
            <a:lvl6pPr marL="1792288" indent="-152400">
              <a:buClr>
                <a:srgbClr val="4D6AA8"/>
              </a:buClr>
              <a:defRPr sz="2000">
                <a:solidFill>
                  <a:schemeClr val="bg1"/>
                </a:solidFill>
                <a:latin typeface="Bodoni Bk BT" panose="02070603070706020303" pitchFamily="18" charset="0"/>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Date Placeholder 4">
            <a:extLst>
              <a:ext uri="{FF2B5EF4-FFF2-40B4-BE49-F238E27FC236}">
                <a16:creationId xmlns:a16="http://schemas.microsoft.com/office/drawing/2014/main" id="{9CCAEC02-BED6-4E11-89A3-EBF582778483}"/>
              </a:ext>
            </a:extLst>
          </p:cNvPr>
          <p:cNvSpPr>
            <a:spLocks noGrp="1"/>
          </p:cNvSpPr>
          <p:nvPr>
            <p:ph type="dt" sz="half" idx="11"/>
          </p:nvPr>
        </p:nvSpPr>
        <p:spPr/>
        <p:txBody>
          <a:bodyPr/>
          <a:lstStyle>
            <a:lvl1pPr>
              <a:defRPr>
                <a:solidFill>
                  <a:schemeClr val="tx1">
                    <a:lumMod val="60000"/>
                    <a:lumOff val="40000"/>
                  </a:schemeClr>
                </a:solidFill>
              </a:defRPr>
            </a:lvl1pPr>
          </a:lstStyle>
          <a:p>
            <a:r>
              <a:rPr lang="de-DE"/>
              <a:t>1. Mai 2021</a:t>
            </a:r>
            <a:endParaRPr lang="en-US" dirty="0"/>
          </a:p>
        </p:txBody>
      </p:sp>
      <p:sp>
        <p:nvSpPr>
          <p:cNvPr id="7" name="Text Placeholder 6">
            <a:extLst>
              <a:ext uri="{FF2B5EF4-FFF2-40B4-BE49-F238E27FC236}">
                <a16:creationId xmlns:a16="http://schemas.microsoft.com/office/drawing/2014/main" id="{48D85349-EBF0-4273-80B0-377849AA158F}"/>
              </a:ext>
            </a:extLst>
          </p:cNvPr>
          <p:cNvSpPr>
            <a:spLocks noGrp="1"/>
          </p:cNvSpPr>
          <p:nvPr>
            <p:ph type="body" sz="quarter" idx="12" hasCustomPrompt="1"/>
          </p:nvPr>
        </p:nvSpPr>
        <p:spPr>
          <a:xfrm>
            <a:off x="630000" y="6171126"/>
            <a:ext cx="10933200" cy="233910"/>
          </a:xfrm>
        </p:spPr>
        <p:txBody>
          <a:bodyPr anchor="b"/>
          <a:lstStyle>
            <a:lvl1pPr>
              <a:defRPr sz="1400">
                <a:solidFill>
                  <a:srgbClr val="9B3738"/>
                </a:solidFill>
              </a:defRPr>
            </a:lvl1pPr>
          </a:lstStyle>
          <a:p>
            <a:pPr lvl="0"/>
            <a:r>
              <a:rPr lang="en-US" dirty="0"/>
              <a:t>Click to edit Source</a:t>
            </a:r>
          </a:p>
        </p:txBody>
      </p:sp>
      <p:pic>
        <p:nvPicPr>
          <p:cNvPr id="9" name="Picture 2" descr="http://www.lescouleurs.ch/uploads/media/04_pink_img_02.jpg">
            <a:extLst>
              <a:ext uri="{FF2B5EF4-FFF2-40B4-BE49-F238E27FC236}">
                <a16:creationId xmlns:a16="http://schemas.microsoft.com/office/drawing/2014/main" id="{9D8AEA51-EEC1-4936-81A4-452D7BC0B84B}"/>
              </a:ext>
            </a:extLst>
          </p:cNvPr>
          <p:cNvPicPr>
            <a:picLocks noChangeAspect="1" noChangeArrowheads="1"/>
          </p:cNvPicPr>
          <p:nvPr userDrawn="1"/>
        </p:nvPicPr>
        <p:blipFill>
          <a:blip r:embed="rId6" cstate="print"/>
          <a:srcRect/>
          <a:stretch>
            <a:fillRect/>
          </a:stretch>
        </p:blipFill>
        <p:spPr bwMode="auto">
          <a:xfrm>
            <a:off x="158" y="6638946"/>
            <a:ext cx="12191842" cy="232608"/>
          </a:xfrm>
          <a:prstGeom prst="rect">
            <a:avLst/>
          </a:prstGeom>
          <a:noFill/>
        </p:spPr>
      </p:pic>
    </p:spTree>
    <p:extLst>
      <p:ext uri="{BB962C8B-B14F-4D97-AF65-F5344CB8AC3E}">
        <p14:creationId xmlns:p14="http://schemas.microsoft.com/office/powerpoint/2010/main" val="4094941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_Title and Textbox_rouge">
    <p:bg>
      <p:bgPr>
        <a:solidFill>
          <a:srgbClr val="9B3738"/>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7" progId="TCLayout.ActiveDocument.1">
                  <p:embed/>
                </p:oleObj>
              </mc:Choice>
              <mc:Fallback>
                <p:oleObj name="think-cell Slide" r:id="rId4" imgW="353" imgH="357"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pitchFamily="34" charset="0"/>
            </a:endParaRPr>
          </a:p>
        </p:txBody>
      </p:sp>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43198"/>
          </a:xfrm>
        </p:spPr>
        <p:txBody>
          <a:bodyPr vert="horz" wrap="square" lIns="0" tIns="0" rIns="0" bIns="0" rtlCol="0" anchor="t">
            <a:spAutoFit/>
          </a:bodyPr>
          <a:lstStyle>
            <a:lvl1pPr>
              <a:defRPr lang="en-US" dirty="0">
                <a:solidFill>
                  <a:schemeClr val="bg1"/>
                </a:solidFill>
              </a:defRPr>
            </a:lvl1pPr>
          </a:lstStyle>
          <a:p>
            <a:pPr lvl="0"/>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30000" y="2081213"/>
            <a:ext cx="10933350" cy="4090484"/>
          </a:xfrm>
        </p:spPr>
        <p:txBody>
          <a:bodyPr vert="horz" lIns="0" tIns="0" rIns="0" bIns="0" rtlCol="0">
            <a:noAutofit/>
          </a:bodyPr>
          <a:lstStyle>
            <a:lvl1pPr>
              <a:lnSpc>
                <a:spcPct val="100000"/>
              </a:lnSpc>
              <a:spcBef>
                <a:spcPts val="0"/>
              </a:spcBef>
              <a:spcAft>
                <a:spcPts val="0"/>
              </a:spcAft>
              <a:defRPr lang="en-US" dirty="0" smtClean="0">
                <a:solidFill>
                  <a:schemeClr val="bg1"/>
                </a:solidFill>
                <a:latin typeface="Bodoni Bk BT" panose="02070603070706020303" pitchFamily="18" charset="0"/>
                <a:cs typeface="Arial" panose="020B0604020202020204" pitchFamily="34" charset="0"/>
              </a:defRPr>
            </a:lvl1pPr>
            <a:lvl2pPr>
              <a:lnSpc>
                <a:spcPct val="100000"/>
              </a:lnSpc>
              <a:spcBef>
                <a:spcPts val="0"/>
              </a:spcBef>
              <a:spcAft>
                <a:spcPts val="0"/>
              </a:spcAft>
              <a:buClr>
                <a:schemeClr val="bg1"/>
              </a:buClr>
              <a:defRPr lang="en-US" dirty="0" smtClean="0">
                <a:solidFill>
                  <a:schemeClr val="bg1"/>
                </a:solidFill>
                <a:latin typeface="Bodoni Bk BT" panose="02070603070706020303" pitchFamily="18" charset="0"/>
                <a:cs typeface="Arial" panose="020B0604020202020204" pitchFamily="34" charset="0"/>
              </a:defRPr>
            </a:lvl2pPr>
            <a:lvl3pPr>
              <a:lnSpc>
                <a:spcPct val="100000"/>
              </a:lnSpc>
              <a:spcBef>
                <a:spcPts val="0"/>
              </a:spcBef>
              <a:spcAft>
                <a:spcPts val="0"/>
              </a:spcAft>
              <a:buClr>
                <a:schemeClr val="bg1"/>
              </a:buClr>
              <a:defRPr lang="en-US" dirty="0" smtClean="0">
                <a:solidFill>
                  <a:schemeClr val="bg1"/>
                </a:solidFill>
                <a:latin typeface="Bodoni Bk BT" panose="02070603070706020303" pitchFamily="18" charset="0"/>
                <a:cs typeface="Arial" panose="020B0604020202020204" pitchFamily="34" charset="0"/>
              </a:defRPr>
            </a:lvl3pPr>
            <a:lvl4pPr>
              <a:lnSpc>
                <a:spcPct val="100000"/>
              </a:lnSpc>
              <a:spcBef>
                <a:spcPts val="0"/>
              </a:spcBef>
              <a:spcAft>
                <a:spcPts val="0"/>
              </a:spcAft>
              <a:buClr>
                <a:schemeClr val="bg1"/>
              </a:buClr>
              <a:defRPr lang="en-US" dirty="0" smtClean="0">
                <a:solidFill>
                  <a:schemeClr val="bg1"/>
                </a:solidFill>
                <a:latin typeface="Bodoni Bk BT" panose="02070603070706020303" pitchFamily="18" charset="0"/>
                <a:cs typeface="Arial" panose="020B0604020202020204" pitchFamily="34" charset="0"/>
              </a:defRPr>
            </a:lvl4pPr>
            <a:lvl5pPr>
              <a:lnSpc>
                <a:spcPct val="100000"/>
              </a:lnSpc>
              <a:spcBef>
                <a:spcPts val="0"/>
              </a:spcBef>
              <a:spcAft>
                <a:spcPts val="0"/>
              </a:spcAft>
              <a:buClr>
                <a:schemeClr val="bg1"/>
              </a:buClr>
              <a:defRPr lang="en-US" dirty="0">
                <a:solidFill>
                  <a:schemeClr val="bg1"/>
                </a:solidFill>
                <a:latin typeface="Bodoni Bk BT" panose="02070603070706020303" pitchFamily="18"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CCAEC02-BED6-4E11-89A3-EBF582778483}"/>
              </a:ext>
            </a:extLst>
          </p:cNvPr>
          <p:cNvSpPr>
            <a:spLocks noGrp="1"/>
          </p:cNvSpPr>
          <p:nvPr>
            <p:ph type="dt" sz="half" idx="11"/>
          </p:nvPr>
        </p:nvSpPr>
        <p:spPr/>
        <p:txBody>
          <a:bodyPr/>
          <a:lstStyle>
            <a:lvl1pPr>
              <a:defRPr>
                <a:solidFill>
                  <a:schemeClr val="bg1"/>
                </a:solidFill>
              </a:defRPr>
            </a:lvl1pPr>
          </a:lstStyle>
          <a:p>
            <a:r>
              <a:rPr lang="de-DE"/>
              <a:t>1. Mai 2021</a:t>
            </a:r>
            <a:endParaRPr lang="en-US" dirty="0"/>
          </a:p>
        </p:txBody>
      </p:sp>
      <p:sp>
        <p:nvSpPr>
          <p:cNvPr id="7" name="Text Placeholder 6">
            <a:extLst>
              <a:ext uri="{FF2B5EF4-FFF2-40B4-BE49-F238E27FC236}">
                <a16:creationId xmlns:a16="http://schemas.microsoft.com/office/drawing/2014/main" id="{48D85349-EBF0-4273-80B0-377849AA158F}"/>
              </a:ext>
            </a:extLst>
          </p:cNvPr>
          <p:cNvSpPr>
            <a:spLocks noGrp="1"/>
          </p:cNvSpPr>
          <p:nvPr>
            <p:ph type="body" sz="quarter" idx="12" hasCustomPrompt="1"/>
          </p:nvPr>
        </p:nvSpPr>
        <p:spPr>
          <a:xfrm>
            <a:off x="630000" y="6171126"/>
            <a:ext cx="10933200" cy="233910"/>
          </a:xfrm>
        </p:spPr>
        <p:txBody>
          <a:bodyPr anchor="b"/>
          <a:lstStyle>
            <a:lvl1pPr>
              <a:defRPr sz="1400">
                <a:solidFill>
                  <a:schemeClr val="bg1"/>
                </a:solidFill>
              </a:defRPr>
            </a:lvl1pPr>
          </a:lstStyle>
          <a:p>
            <a:pPr lvl="0"/>
            <a:r>
              <a:rPr lang="en-US" dirty="0"/>
              <a:t>Click to edit Source</a:t>
            </a:r>
          </a:p>
        </p:txBody>
      </p:sp>
      <p:pic>
        <p:nvPicPr>
          <p:cNvPr id="9" name="Picture 2" descr="http://www.lescouleurs.ch/uploads/media/04_pink_img_02.jpg">
            <a:extLst>
              <a:ext uri="{FF2B5EF4-FFF2-40B4-BE49-F238E27FC236}">
                <a16:creationId xmlns:a16="http://schemas.microsoft.com/office/drawing/2014/main" id="{9D8AEA51-EEC1-4936-81A4-452D7BC0B84B}"/>
              </a:ext>
            </a:extLst>
          </p:cNvPr>
          <p:cNvPicPr>
            <a:picLocks noChangeAspect="1" noChangeArrowheads="1"/>
          </p:cNvPicPr>
          <p:nvPr userDrawn="1"/>
        </p:nvPicPr>
        <p:blipFill>
          <a:blip r:embed="rId6" cstate="print"/>
          <a:srcRect/>
          <a:stretch>
            <a:fillRect/>
          </a:stretch>
        </p:blipFill>
        <p:spPr bwMode="auto">
          <a:xfrm>
            <a:off x="158" y="6638946"/>
            <a:ext cx="12191842" cy="232608"/>
          </a:xfrm>
          <a:prstGeom prst="rect">
            <a:avLst/>
          </a:prstGeom>
          <a:noFill/>
        </p:spPr>
      </p:pic>
      <p:sp>
        <p:nvSpPr>
          <p:cNvPr id="10" name="TextBox 9">
            <a:extLst>
              <a:ext uri="{FF2B5EF4-FFF2-40B4-BE49-F238E27FC236}">
                <a16:creationId xmlns:a16="http://schemas.microsoft.com/office/drawing/2014/main" id="{74926BD0-47EF-42B5-B1D7-3E7F730E0B9A}"/>
              </a:ext>
            </a:extLst>
          </p:cNvPr>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bg1"/>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dirty="0">
              <a:solidFill>
                <a:schemeClr val="bg1"/>
              </a:solidFill>
              <a:latin typeface="Bodoni Bk BT" panose="02070603070706020303" pitchFamily="18" charset="0"/>
              <a:ea typeface="+mn-ea"/>
              <a:cs typeface="+mn-cs"/>
              <a:sym typeface="+mn-lt"/>
            </a:endParaRPr>
          </a:p>
        </p:txBody>
      </p:sp>
    </p:spTree>
    <p:extLst>
      <p:ext uri="{BB962C8B-B14F-4D97-AF65-F5344CB8AC3E}">
        <p14:creationId xmlns:p14="http://schemas.microsoft.com/office/powerpoint/2010/main" val="2447314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ty slide_Title and Textbox_gris">
    <p:bg>
      <p:bgPr>
        <a:solidFill>
          <a:srgbClr val="D9E1DD"/>
        </a:solidFill>
        <a:effectLst/>
      </p:bgPr>
    </p:bg>
    <p:spTree>
      <p:nvGrpSpPr>
        <p:cNvPr id="1" name=""/>
        <p:cNvGrpSpPr/>
        <p:nvPr/>
      </p:nvGrpSpPr>
      <p:grpSpPr>
        <a:xfrm>
          <a:off x="0" y="0"/>
          <a:ext cx="0" cy="0"/>
          <a:chOff x="0" y="0"/>
          <a:chExt cx="0" cy="0"/>
        </a:xfrm>
      </p:grpSpPr>
      <p:sp>
        <p:nvSpPr>
          <p:cNvPr id="2" name="Rectangle 1" hidden="1"/>
          <p:cNvSpPr/>
          <p:nvPr userDrawn="1">
            <p:custDataLst>
              <p:tags r:id="rId1"/>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a:endParaRPr>
          </a:p>
        </p:txBody>
      </p:sp>
      <p:sp>
        <p:nvSpPr>
          <p:cNvPr id="3" name="Date Placeholder 2"/>
          <p:cNvSpPr>
            <a:spLocks noGrp="1"/>
          </p:cNvSpPr>
          <p:nvPr>
            <p:ph type="dt" sz="half" idx="10"/>
          </p:nvPr>
        </p:nvSpPr>
        <p:spPr>
          <a:xfrm>
            <a:off x="9677400" y="6389647"/>
            <a:ext cx="1482051" cy="169277"/>
          </a:xfrm>
          <a:prstGeom prst="rect">
            <a:avLst/>
          </a:prstGeom>
        </p:spPr>
        <p:txBody>
          <a:bodyPr/>
          <a:lstStyle>
            <a:lvl1pPr>
              <a:defRPr sz="1100">
                <a:solidFill>
                  <a:schemeClr val="tx1">
                    <a:lumMod val="60000"/>
                    <a:lumOff val="40000"/>
                  </a:schemeClr>
                </a:solidFill>
                <a:latin typeface="Bodoni Bk BT" panose="02070603070706020303" pitchFamily="18" charset="0"/>
                <a:ea typeface="+mn-ea"/>
                <a:cs typeface="+mn-cs"/>
                <a:sym typeface="+mn-lt"/>
              </a:defRPr>
            </a:lvl1pPr>
          </a:lstStyle>
          <a:p>
            <a:r>
              <a:rPr lang="de-DE"/>
              <a:t>1. Mai 2021</a:t>
            </a:r>
            <a:endParaRPr lang="en-US" dirty="0"/>
          </a:p>
        </p:txBody>
      </p:sp>
      <p:sp>
        <p:nvSpPr>
          <p:cNvPr id="6"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Century Gothic" panose="020B0502020202020204" pitchFamily="34" charset="0"/>
                <a:ea typeface="+mn-ea"/>
                <a:cs typeface="+mn-cs"/>
                <a:sym typeface="+mn-lt"/>
              </a:rPr>
              <a:t>Companjon.pptx</a:t>
            </a:r>
          </a:p>
        </p:txBody>
      </p:sp>
      <p:sp>
        <p:nvSpPr>
          <p:cNvPr id="5" name="Title 4"/>
          <p:cNvSpPr>
            <a:spLocks noGrp="1"/>
          </p:cNvSpPr>
          <p:nvPr>
            <p:ph type="title" hasCustomPrompt="1"/>
          </p:nvPr>
        </p:nvSpPr>
        <p:spPr>
          <a:xfrm>
            <a:off x="630000" y="622800"/>
            <a:ext cx="10933200" cy="443198"/>
          </a:xfrm>
          <a:prstGeom prst="rect">
            <a:avLst/>
          </a:prstGeom>
        </p:spPr>
        <p:txBody>
          <a:bodyPr vert="horz" wrap="square" lIns="0" tIns="0" rIns="0" bIns="0" rtlCol="0" anchor="t">
            <a:spAutoFit/>
          </a:bodyPr>
          <a:lstStyle>
            <a:lvl1pPr marL="0" indent="0" algn="l">
              <a:lnSpc>
                <a:spcPct val="90000"/>
              </a:lnSpc>
              <a:spcBef>
                <a:spcPct val="0"/>
              </a:spcBef>
              <a:spcAft>
                <a:spcPts val="0"/>
              </a:spcAft>
              <a:defRPr lang="en-US" dirty="0">
                <a:solidFill>
                  <a:srgbClr val="9B3738"/>
                </a:solidFill>
              </a:defRPr>
            </a:lvl1pPr>
          </a:lstStyle>
          <a:p>
            <a:pPr lvl="0"/>
            <a:r>
              <a:rPr lang="en-US" dirty="0"/>
              <a:t>Click to add title</a:t>
            </a:r>
          </a:p>
        </p:txBody>
      </p:sp>
      <p:sp>
        <p:nvSpPr>
          <p:cNvPr id="7" name="Text Placeholder 6">
            <a:extLst>
              <a:ext uri="{FF2B5EF4-FFF2-40B4-BE49-F238E27FC236}">
                <a16:creationId xmlns:a16="http://schemas.microsoft.com/office/drawing/2014/main" id="{CF951B36-19A5-41B6-8E9E-C6187FF7F622}"/>
              </a:ext>
            </a:extLst>
          </p:cNvPr>
          <p:cNvSpPr>
            <a:spLocks noGrp="1"/>
          </p:cNvSpPr>
          <p:nvPr>
            <p:ph type="body" sz="quarter" idx="11" hasCustomPrompt="1"/>
          </p:nvPr>
        </p:nvSpPr>
        <p:spPr>
          <a:xfrm>
            <a:off x="630000" y="6171126"/>
            <a:ext cx="10933200" cy="233910"/>
          </a:xfrm>
        </p:spPr>
        <p:txBody>
          <a:bodyPr anchor="b"/>
          <a:lstStyle>
            <a:lvl1pPr>
              <a:defRPr sz="1400">
                <a:solidFill>
                  <a:srgbClr val="9B3738"/>
                </a:solidFill>
                <a:latin typeface="Bodoni Bk BT" panose="02070603070706020303" pitchFamily="18" charset="0"/>
              </a:defRPr>
            </a:lvl1pPr>
          </a:lstStyle>
          <a:p>
            <a:pPr lvl="0"/>
            <a:r>
              <a:rPr lang="en-US" dirty="0"/>
              <a:t>Click to edit Source</a:t>
            </a:r>
          </a:p>
        </p:txBody>
      </p:sp>
      <p:sp>
        <p:nvSpPr>
          <p:cNvPr id="8" name="Text Placeholder 7">
            <a:extLst>
              <a:ext uri="{FF2B5EF4-FFF2-40B4-BE49-F238E27FC236}">
                <a16:creationId xmlns:a16="http://schemas.microsoft.com/office/drawing/2014/main" id="{11F739EC-4FC7-4CC2-A5B7-6217BE321AEE}"/>
              </a:ext>
            </a:extLst>
          </p:cNvPr>
          <p:cNvSpPr>
            <a:spLocks noGrp="1"/>
          </p:cNvSpPr>
          <p:nvPr>
            <p:ph type="body" sz="quarter" idx="12"/>
          </p:nvPr>
        </p:nvSpPr>
        <p:spPr>
          <a:xfrm>
            <a:off x="630000" y="2081213"/>
            <a:ext cx="10933350" cy="4090484"/>
          </a:xfrm>
        </p:spPr>
        <p:txBody>
          <a:bodyPr vert="horz" lIns="0" tIns="0" rIns="0" bIns="0" rtlCol="0">
            <a:noAutofit/>
          </a:bodyPr>
          <a:lstStyle>
            <a:lvl1pPr>
              <a:lnSpc>
                <a:spcPct val="100000"/>
              </a:lnSpc>
              <a:spcBef>
                <a:spcPts val="0"/>
              </a:spcBef>
              <a:spcAft>
                <a:spcPts val="0"/>
              </a:spcAft>
              <a:defRPr lang="en-US" dirty="0" smtClean="0">
                <a:solidFill>
                  <a:srgbClr val="4D4D4D"/>
                </a:solidFill>
                <a:latin typeface="Bodoni Bk BT" panose="02070603070706020303" pitchFamily="18" charset="0"/>
                <a:cs typeface="Arial" panose="020B0604020202020204" pitchFamily="34" charset="0"/>
              </a:defRPr>
            </a:lvl1pPr>
            <a:lvl2pPr>
              <a:lnSpc>
                <a:spcPct val="100000"/>
              </a:lnSpc>
              <a:spcBef>
                <a:spcPts val="0"/>
              </a:spcBef>
              <a:spcAft>
                <a:spcPts val="0"/>
              </a:spcAft>
              <a:buClr>
                <a:srgbClr val="9B3738"/>
              </a:buClr>
              <a:defRPr lang="en-US" dirty="0" smtClean="0">
                <a:solidFill>
                  <a:srgbClr val="4D4D4D"/>
                </a:solidFill>
                <a:latin typeface="Bodoni Bk BT" panose="02070603070706020303" pitchFamily="18" charset="0"/>
                <a:cs typeface="Arial" panose="020B0604020202020204" pitchFamily="34" charset="0"/>
              </a:defRPr>
            </a:lvl2pPr>
            <a:lvl3pPr>
              <a:lnSpc>
                <a:spcPct val="100000"/>
              </a:lnSpc>
              <a:spcBef>
                <a:spcPts val="0"/>
              </a:spcBef>
              <a:spcAft>
                <a:spcPts val="0"/>
              </a:spcAft>
              <a:buClr>
                <a:srgbClr val="9B3738"/>
              </a:buClr>
              <a:defRPr lang="en-US" dirty="0" smtClean="0">
                <a:solidFill>
                  <a:srgbClr val="4D4D4D"/>
                </a:solidFill>
                <a:latin typeface="Bodoni Bk BT" panose="02070603070706020303" pitchFamily="18" charset="0"/>
                <a:cs typeface="Arial" panose="020B0604020202020204" pitchFamily="34" charset="0"/>
              </a:defRPr>
            </a:lvl3pPr>
            <a:lvl4pPr>
              <a:lnSpc>
                <a:spcPct val="100000"/>
              </a:lnSpc>
              <a:spcBef>
                <a:spcPts val="0"/>
              </a:spcBef>
              <a:spcAft>
                <a:spcPts val="0"/>
              </a:spcAft>
              <a:buClr>
                <a:srgbClr val="9B3738"/>
              </a:buClr>
              <a:defRPr lang="en-US" dirty="0" smtClean="0">
                <a:solidFill>
                  <a:srgbClr val="4D4D4D"/>
                </a:solidFill>
                <a:latin typeface="Bodoni Bk BT" panose="02070603070706020303" pitchFamily="18" charset="0"/>
                <a:cs typeface="Arial" panose="020B0604020202020204" pitchFamily="34" charset="0"/>
              </a:defRPr>
            </a:lvl4pPr>
            <a:lvl5pPr>
              <a:lnSpc>
                <a:spcPct val="100000"/>
              </a:lnSpc>
              <a:spcBef>
                <a:spcPts val="0"/>
              </a:spcBef>
              <a:spcAft>
                <a:spcPts val="0"/>
              </a:spcAft>
              <a:buClr>
                <a:srgbClr val="9B3738"/>
              </a:buClr>
              <a:defRPr lang="en-US" dirty="0">
                <a:solidFill>
                  <a:srgbClr val="4D4D4D"/>
                </a:solidFill>
                <a:latin typeface="Bodoni Bk BT" panose="02070603070706020303" pitchFamily="18"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6415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ty slide_Title and Textbox_rouge">
    <p:bg>
      <p:bgPr>
        <a:solidFill>
          <a:srgbClr val="9B3738"/>
        </a:solidFill>
        <a:effectLst/>
      </p:bgPr>
    </p:bg>
    <p:spTree>
      <p:nvGrpSpPr>
        <p:cNvPr id="1" name=""/>
        <p:cNvGrpSpPr/>
        <p:nvPr/>
      </p:nvGrpSpPr>
      <p:grpSpPr>
        <a:xfrm>
          <a:off x="0" y="0"/>
          <a:ext cx="0" cy="0"/>
          <a:chOff x="0" y="0"/>
          <a:chExt cx="0" cy="0"/>
        </a:xfrm>
      </p:grpSpPr>
      <p:sp>
        <p:nvSpPr>
          <p:cNvPr id="2" name="Rectangle 1" hidden="1"/>
          <p:cNvSpPr/>
          <p:nvPr userDrawn="1">
            <p:custDataLst>
              <p:tags r:id="rId1"/>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a:endParaRPr>
          </a:p>
        </p:txBody>
      </p:sp>
      <p:sp>
        <p:nvSpPr>
          <p:cNvPr id="3" name="Date Placeholder 2"/>
          <p:cNvSpPr>
            <a:spLocks noGrp="1"/>
          </p:cNvSpPr>
          <p:nvPr>
            <p:ph type="dt" sz="half" idx="10"/>
          </p:nvPr>
        </p:nvSpPr>
        <p:spPr>
          <a:xfrm>
            <a:off x="9677400" y="6389647"/>
            <a:ext cx="1482051" cy="169277"/>
          </a:xfrm>
          <a:prstGeom prst="rect">
            <a:avLst/>
          </a:prstGeom>
        </p:spPr>
        <p:txBody>
          <a:bodyPr/>
          <a:lstStyle>
            <a:lvl1pPr>
              <a:defRPr sz="1100">
                <a:solidFill>
                  <a:schemeClr val="bg1"/>
                </a:solidFill>
                <a:latin typeface="Bodoni Bk BT" panose="02070603070706020303" pitchFamily="18" charset="0"/>
                <a:ea typeface="+mn-ea"/>
                <a:cs typeface="+mn-cs"/>
                <a:sym typeface="+mn-lt"/>
              </a:defRPr>
            </a:lvl1pPr>
          </a:lstStyle>
          <a:p>
            <a:r>
              <a:rPr lang="de-DE"/>
              <a:t>1. Mai 2021</a:t>
            </a:r>
            <a:endParaRPr lang="en-US" dirty="0"/>
          </a:p>
        </p:txBody>
      </p:sp>
      <p:sp>
        <p:nvSpPr>
          <p:cNvPr id="6" name="FooterSimple" hidden="1"/>
          <p:cNvSpPr txBox="1"/>
          <p:nvPr userDrawn="1"/>
        </p:nvSpPr>
        <p:spPr>
          <a:xfrm rot="16200000">
            <a:off x="10561320" y="5116539"/>
            <a:ext cx="2743200" cy="99643"/>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Century Gothic" panose="020B0502020202020204" pitchFamily="34" charset="0"/>
                <a:ea typeface="+mn-ea"/>
                <a:cs typeface="+mn-cs"/>
                <a:sym typeface="+mn-lt"/>
              </a:rPr>
              <a:t>Companjon.pptx</a:t>
            </a:r>
          </a:p>
        </p:txBody>
      </p:sp>
      <p:sp>
        <p:nvSpPr>
          <p:cNvPr id="5" name="Title 4"/>
          <p:cNvSpPr>
            <a:spLocks noGrp="1"/>
          </p:cNvSpPr>
          <p:nvPr>
            <p:ph type="title" hasCustomPrompt="1"/>
          </p:nvPr>
        </p:nvSpPr>
        <p:spPr>
          <a:xfrm>
            <a:off x="630000" y="622800"/>
            <a:ext cx="10933200" cy="387798"/>
          </a:xfrm>
          <a:prstGeom prst="rect">
            <a:avLst/>
          </a:prstGeom>
        </p:spPr>
        <p:txBody>
          <a:bodyPr vert="horz" wrap="square" lIns="0" tIns="0" rIns="0" bIns="0" rtlCol="0" anchor="t">
            <a:spAutoFit/>
          </a:bodyPr>
          <a:lstStyle>
            <a:lvl1pPr marL="0" indent="0" algn="l">
              <a:lnSpc>
                <a:spcPct val="90000"/>
              </a:lnSpc>
              <a:spcBef>
                <a:spcPct val="0"/>
              </a:spcBef>
              <a:spcAft>
                <a:spcPts val="0"/>
              </a:spcAft>
              <a:defRPr lang="en-US" dirty="0">
                <a:solidFill>
                  <a:schemeClr val="bg1"/>
                </a:solidFill>
              </a:defRPr>
            </a:lvl1pPr>
          </a:lstStyle>
          <a:p>
            <a:pPr lvl="0"/>
            <a:r>
              <a:rPr lang="en-US" dirty="0"/>
              <a:t>Click to add title</a:t>
            </a:r>
          </a:p>
        </p:txBody>
      </p:sp>
      <p:sp>
        <p:nvSpPr>
          <p:cNvPr id="7" name="Text Placeholder 6">
            <a:extLst>
              <a:ext uri="{FF2B5EF4-FFF2-40B4-BE49-F238E27FC236}">
                <a16:creationId xmlns:a16="http://schemas.microsoft.com/office/drawing/2014/main" id="{CF951B36-19A5-41B6-8E9E-C6187FF7F622}"/>
              </a:ext>
            </a:extLst>
          </p:cNvPr>
          <p:cNvSpPr>
            <a:spLocks noGrp="1"/>
          </p:cNvSpPr>
          <p:nvPr>
            <p:ph type="body" sz="quarter" idx="11" hasCustomPrompt="1"/>
          </p:nvPr>
        </p:nvSpPr>
        <p:spPr>
          <a:xfrm>
            <a:off x="630000" y="6171126"/>
            <a:ext cx="10933200" cy="233910"/>
          </a:xfrm>
        </p:spPr>
        <p:txBody>
          <a:bodyPr anchor="b"/>
          <a:lstStyle>
            <a:lvl1pPr>
              <a:defRPr sz="1400">
                <a:solidFill>
                  <a:schemeClr val="bg1"/>
                </a:solidFill>
                <a:latin typeface="Bodoni Bk BT" panose="02070603070706020303" pitchFamily="18" charset="0"/>
              </a:defRPr>
            </a:lvl1pPr>
          </a:lstStyle>
          <a:p>
            <a:pPr lvl="0"/>
            <a:r>
              <a:rPr lang="en-US" dirty="0"/>
              <a:t>Click to edit Source</a:t>
            </a:r>
          </a:p>
        </p:txBody>
      </p:sp>
      <p:sp>
        <p:nvSpPr>
          <p:cNvPr id="8" name="Text Placeholder 7">
            <a:extLst>
              <a:ext uri="{FF2B5EF4-FFF2-40B4-BE49-F238E27FC236}">
                <a16:creationId xmlns:a16="http://schemas.microsoft.com/office/drawing/2014/main" id="{D960BD92-2B4A-48C0-80C9-C853998AB6B6}"/>
              </a:ext>
            </a:extLst>
          </p:cNvPr>
          <p:cNvSpPr>
            <a:spLocks noGrp="1"/>
          </p:cNvSpPr>
          <p:nvPr>
            <p:ph type="body" sz="quarter" idx="12"/>
          </p:nvPr>
        </p:nvSpPr>
        <p:spPr>
          <a:xfrm>
            <a:off x="630000" y="2081213"/>
            <a:ext cx="10933350" cy="4090484"/>
          </a:xfrm>
        </p:spPr>
        <p:txBody>
          <a:bodyPr vert="horz" lIns="0" tIns="0" rIns="0" bIns="0" rtlCol="0">
            <a:noAutofit/>
          </a:bodyPr>
          <a:lstStyle>
            <a:lvl1pPr>
              <a:lnSpc>
                <a:spcPct val="100000"/>
              </a:lnSpc>
              <a:spcBef>
                <a:spcPts val="0"/>
              </a:spcBef>
              <a:spcAft>
                <a:spcPts val="0"/>
              </a:spcAft>
              <a:defRPr lang="en-US" dirty="0" smtClean="0">
                <a:solidFill>
                  <a:schemeClr val="bg1"/>
                </a:solidFill>
                <a:latin typeface="Bodoni Bk BT" panose="02070603070706020303" pitchFamily="18" charset="0"/>
                <a:cs typeface="Arial" panose="020B0604020202020204" pitchFamily="34" charset="0"/>
              </a:defRPr>
            </a:lvl1pPr>
            <a:lvl2pPr>
              <a:lnSpc>
                <a:spcPct val="100000"/>
              </a:lnSpc>
              <a:spcBef>
                <a:spcPts val="0"/>
              </a:spcBef>
              <a:spcAft>
                <a:spcPts val="0"/>
              </a:spcAft>
              <a:buClr>
                <a:schemeClr val="bg1"/>
              </a:buClr>
              <a:defRPr lang="en-US" dirty="0" smtClean="0">
                <a:solidFill>
                  <a:schemeClr val="bg1"/>
                </a:solidFill>
                <a:latin typeface="Bodoni Bk BT" panose="02070603070706020303" pitchFamily="18" charset="0"/>
                <a:cs typeface="Arial" panose="020B0604020202020204" pitchFamily="34" charset="0"/>
              </a:defRPr>
            </a:lvl2pPr>
            <a:lvl3pPr>
              <a:lnSpc>
                <a:spcPct val="100000"/>
              </a:lnSpc>
              <a:spcBef>
                <a:spcPts val="0"/>
              </a:spcBef>
              <a:spcAft>
                <a:spcPts val="0"/>
              </a:spcAft>
              <a:buClr>
                <a:schemeClr val="bg1"/>
              </a:buClr>
              <a:defRPr lang="en-US" dirty="0" smtClean="0">
                <a:solidFill>
                  <a:schemeClr val="bg1"/>
                </a:solidFill>
                <a:latin typeface="Bodoni Bk BT" panose="02070603070706020303" pitchFamily="18" charset="0"/>
                <a:cs typeface="Arial" panose="020B0604020202020204" pitchFamily="34" charset="0"/>
              </a:defRPr>
            </a:lvl3pPr>
            <a:lvl4pPr>
              <a:lnSpc>
                <a:spcPct val="100000"/>
              </a:lnSpc>
              <a:spcBef>
                <a:spcPts val="0"/>
              </a:spcBef>
              <a:spcAft>
                <a:spcPts val="0"/>
              </a:spcAft>
              <a:buClr>
                <a:schemeClr val="bg1"/>
              </a:buClr>
              <a:defRPr lang="en-US" dirty="0" smtClean="0">
                <a:solidFill>
                  <a:schemeClr val="bg1"/>
                </a:solidFill>
                <a:latin typeface="Bodoni Bk BT" panose="02070603070706020303" pitchFamily="18" charset="0"/>
                <a:cs typeface="Arial" panose="020B0604020202020204" pitchFamily="34" charset="0"/>
              </a:defRPr>
            </a:lvl4pPr>
            <a:lvl5pPr>
              <a:lnSpc>
                <a:spcPct val="100000"/>
              </a:lnSpc>
              <a:spcBef>
                <a:spcPts val="0"/>
              </a:spcBef>
              <a:spcAft>
                <a:spcPts val="0"/>
              </a:spcAft>
              <a:buClr>
                <a:schemeClr val="bg1"/>
              </a:buClr>
              <a:defRPr lang="en-US" dirty="0">
                <a:solidFill>
                  <a:schemeClr val="bg1"/>
                </a:solidFill>
                <a:latin typeface="Bodoni Bk BT" panose="02070603070706020303" pitchFamily="18"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5A2482AA-63D8-4B6A-A720-EED4028B4F61}"/>
              </a:ext>
            </a:extLst>
          </p:cNvPr>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bg1"/>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100" kern="1200" dirty="0">
              <a:solidFill>
                <a:schemeClr val="bg1"/>
              </a:solidFill>
              <a:latin typeface="Bodoni Bk BT" panose="02070603070706020303" pitchFamily="18" charset="0"/>
              <a:ea typeface="+mn-ea"/>
              <a:cs typeface="+mn-cs"/>
              <a:sym typeface="+mn-lt"/>
            </a:endParaRPr>
          </a:p>
        </p:txBody>
      </p:sp>
    </p:spTree>
    <p:extLst>
      <p:ext uri="{BB962C8B-B14F-4D97-AF65-F5344CB8AC3E}">
        <p14:creationId xmlns:p14="http://schemas.microsoft.com/office/powerpoint/2010/main" val="3194024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jp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9E1DD"/>
        </a:solidFill>
        <a:effectLst/>
      </p:bgPr>
    </p:bg>
    <p:spTree>
      <p:nvGrpSpPr>
        <p:cNvPr id="1" name=""/>
        <p:cNvGrpSpPr/>
        <p:nvPr/>
      </p:nvGrpSpPr>
      <p:grpSpPr>
        <a:xfrm>
          <a:off x="0" y="0"/>
          <a:ext cx="0" cy="0"/>
          <a:chOff x="0" y="0"/>
          <a:chExt cx="0" cy="0"/>
        </a:xfrm>
      </p:grpSpPr>
      <p:sp>
        <p:nvSpPr>
          <p:cNvPr id="3" name="Rectangle 2" hidden="1"/>
          <p:cNvSpPr/>
          <p:nvPr userDrawn="1">
            <p:custDataLst>
              <p:tags r:id="rId4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entury Gothic" panose="020B0502020202020204" pitchFamily="34" charset="0"/>
              <a:ea typeface="+mj-ea"/>
              <a:cs typeface="+mj-cs"/>
              <a:sym typeface="Maison Neue Extended Bold" panose="020B0805040000000000"/>
            </a:endParaRPr>
          </a:p>
        </p:txBody>
      </p:sp>
      <p:sp>
        <p:nvSpPr>
          <p:cNvPr id="11" name="Date Placeholder 3"/>
          <p:cNvSpPr>
            <a:spLocks noGrp="1"/>
          </p:cNvSpPr>
          <p:nvPr>
            <p:ph type="dt" sz="half" idx="2"/>
          </p:nvPr>
        </p:nvSpPr>
        <p:spPr>
          <a:xfrm>
            <a:off x="9677400" y="6389647"/>
            <a:ext cx="1482051" cy="169277"/>
          </a:xfrm>
          <a:prstGeom prst="rect">
            <a:avLst/>
          </a:prstGeom>
        </p:spPr>
        <p:txBody>
          <a:bodyPr vert="horz" wrap="square" lIns="0" tIns="0" rIns="0" bIns="0" rtlCol="0" anchor="b">
            <a:spAutoFit/>
          </a:bodyPr>
          <a:lstStyle>
            <a:lvl1pPr algn="r">
              <a:defRPr sz="1100">
                <a:solidFill>
                  <a:schemeClr val="tx1">
                    <a:lumMod val="60000"/>
                    <a:lumOff val="40000"/>
                  </a:schemeClr>
                </a:solidFill>
                <a:latin typeface="Bodoni Bk BT" panose="02070603070706020303" pitchFamily="18" charset="0"/>
                <a:ea typeface="+mn-ea"/>
                <a:cs typeface="+mn-cs"/>
                <a:sym typeface="+mn-lt"/>
              </a:defRPr>
            </a:lvl1pPr>
          </a:lstStyle>
          <a:p>
            <a:r>
              <a:rPr lang="de-DE"/>
              <a:t>1. Mai 2021</a:t>
            </a:r>
            <a:endParaRPr lang="en-US" dirty="0"/>
          </a:p>
        </p:txBody>
      </p:sp>
      <p:sp>
        <p:nvSpPr>
          <p:cNvPr id="12" name="TextBox 11"/>
          <p:cNvSpPr txBox="1"/>
          <p:nvPr userDrawn="1"/>
        </p:nvSpPr>
        <p:spPr>
          <a:xfrm>
            <a:off x="11167872" y="6389647"/>
            <a:ext cx="381000" cy="169277"/>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100" kern="1200" smtClean="0">
                <a:solidFill>
                  <a:schemeClr val="tx1">
                    <a:lumMod val="60000"/>
                    <a:lumOff val="40000"/>
                  </a:schemeClr>
                </a:solidFill>
                <a:latin typeface="Bodoni Bk BT" panose="02070603070706020303" pitchFamily="18" charset="0"/>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000" kern="1200" dirty="0">
              <a:solidFill>
                <a:schemeClr val="tx1">
                  <a:lumMod val="60000"/>
                  <a:lumOff val="40000"/>
                </a:schemeClr>
              </a:solidFill>
              <a:latin typeface="Bodoni Bk BT" panose="02070603070706020303" pitchFamily="18" charset="0"/>
              <a:ea typeface="+mn-ea"/>
              <a:cs typeface="+mn-cs"/>
              <a:sym typeface="+mn-lt"/>
            </a:endParaRPr>
          </a:p>
        </p:txBody>
      </p:sp>
      <p:sp>
        <p:nvSpPr>
          <p:cNvPr id="9" name="Title Placeholder 1"/>
          <p:cNvSpPr>
            <a:spLocks noGrp="1"/>
          </p:cNvSpPr>
          <p:nvPr>
            <p:ph type="title"/>
          </p:nvPr>
        </p:nvSpPr>
        <p:spPr>
          <a:xfrm>
            <a:off x="630000" y="622800"/>
            <a:ext cx="10933350" cy="443198"/>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0" y="2081213"/>
            <a:ext cx="10933350" cy="409048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a:extLst>
              <a:ext uri="{FF2B5EF4-FFF2-40B4-BE49-F238E27FC236}">
                <a16:creationId xmlns:a16="http://schemas.microsoft.com/office/drawing/2014/main" id="{1D27B71B-A6A8-4104-9C5A-2368C0E3B01B}"/>
              </a:ext>
            </a:extLst>
          </p:cNvPr>
          <p:cNvPicPr>
            <a:picLocks noChangeAspect="1"/>
          </p:cNvPicPr>
          <p:nvPr userDrawn="1"/>
        </p:nvPicPr>
        <p:blipFill>
          <a:blip r:embed="rId43"/>
          <a:stretch>
            <a:fillRect/>
          </a:stretch>
        </p:blipFill>
        <p:spPr>
          <a:xfrm>
            <a:off x="11563350" y="141638"/>
            <a:ext cx="467591" cy="247823"/>
          </a:xfrm>
          <a:prstGeom prst="rect">
            <a:avLst/>
          </a:prstGeom>
        </p:spPr>
      </p:pic>
    </p:spTree>
    <p:extLst>
      <p:ext uri="{BB962C8B-B14F-4D97-AF65-F5344CB8AC3E}">
        <p14:creationId xmlns:p14="http://schemas.microsoft.com/office/powerpoint/2010/main" val="4095208867"/>
      </p:ext>
    </p:extLst>
  </p:cSld>
  <p:clrMap bg1="lt1" tx1="dk1" bg2="lt2" tx2="dk2" accent1="accent1" accent2="accent2" accent3="accent3" accent4="accent4" accent5="accent5" accent6="accent6" hlink="hlink" folHlink="folHlink"/>
  <p:sldLayoutIdLst>
    <p:sldLayoutId id="2147485271" r:id="rId1"/>
    <p:sldLayoutId id="2147485274" r:id="rId2"/>
    <p:sldLayoutId id="2147485265" r:id="rId3"/>
    <p:sldLayoutId id="2147485277" r:id="rId4"/>
    <p:sldLayoutId id="2147485294" r:id="rId5"/>
    <p:sldLayoutId id="2147485195" r:id="rId6"/>
    <p:sldLayoutId id="2147485290" r:id="rId7"/>
    <p:sldLayoutId id="2147485283" r:id="rId8"/>
    <p:sldLayoutId id="2147485284" r:id="rId9"/>
    <p:sldLayoutId id="2147485291" r:id="rId10"/>
    <p:sldLayoutId id="2147485292" r:id="rId11"/>
    <p:sldLayoutId id="2147485197" r:id="rId12"/>
    <p:sldLayoutId id="2147485287" r:id="rId13"/>
    <p:sldLayoutId id="2147485199" r:id="rId14"/>
    <p:sldLayoutId id="2147485200" r:id="rId15"/>
    <p:sldLayoutId id="2147485288" r:id="rId16"/>
    <p:sldLayoutId id="2147485289" r:id="rId17"/>
    <p:sldLayoutId id="2147485202" r:id="rId18"/>
    <p:sldLayoutId id="2147485203" r:id="rId19"/>
    <p:sldLayoutId id="2147485204" r:id="rId20"/>
    <p:sldLayoutId id="2147485293" r:id="rId21"/>
    <p:sldLayoutId id="2147485278" r:id="rId22"/>
    <p:sldLayoutId id="2147485279" r:id="rId23"/>
    <p:sldLayoutId id="2147485206" r:id="rId24"/>
    <p:sldLayoutId id="2147485207" r:id="rId25"/>
    <p:sldLayoutId id="2147485209" r:id="rId26"/>
    <p:sldLayoutId id="2147485280" r:id="rId27"/>
    <p:sldLayoutId id="2147485211" r:id="rId28"/>
    <p:sldLayoutId id="2147485281" r:id="rId29"/>
    <p:sldLayoutId id="2147485213" r:id="rId30"/>
    <p:sldLayoutId id="2147485282" r:id="rId31"/>
    <p:sldLayoutId id="2147485255" r:id="rId32"/>
    <p:sldLayoutId id="2147485256" r:id="rId33"/>
    <p:sldLayoutId id="2147485257" r:id="rId34"/>
    <p:sldLayoutId id="2147485258" r:id="rId35"/>
    <p:sldLayoutId id="2147485285" r:id="rId36"/>
    <p:sldLayoutId id="2147485220" r:id="rId37"/>
    <p:sldLayoutId id="2147485295" r:id="rId38"/>
    <p:sldLayoutId id="2147485296" r:id="rId39"/>
    <p:sldLayoutId id="2147485286" r:id="rId4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p:txStyles>
    <p:titleStyle>
      <a:lvl1pPr algn="l" defTabSz="914400" rtl="0" eaLnBrk="1" latinLnBrk="0" hangingPunct="1">
        <a:lnSpc>
          <a:spcPct val="90000"/>
        </a:lnSpc>
        <a:spcBef>
          <a:spcPct val="0"/>
        </a:spcBef>
        <a:buNone/>
        <a:defRPr sz="3200" b="0" kern="1200">
          <a:solidFill>
            <a:srgbClr val="9B3738"/>
          </a:solidFill>
          <a:latin typeface="Bodoni Bk BT" panose="02070603070706020303" pitchFamily="18" charset="0"/>
          <a:ea typeface="+mj-ea"/>
          <a:cs typeface="+mj-cs"/>
          <a:sym typeface="+mj-lt"/>
        </a:defRPr>
      </a:lvl1pPr>
    </p:titleStyle>
    <p:bodyStyle>
      <a:lvl1pPr marL="0" indent="0" algn="l" defTabSz="914400" rtl="0" eaLnBrk="1" latinLnBrk="0" hangingPunct="1">
        <a:lnSpc>
          <a:spcPct val="100000"/>
        </a:lnSpc>
        <a:spcBef>
          <a:spcPts val="600"/>
        </a:spcBef>
        <a:spcAft>
          <a:spcPts val="0"/>
        </a:spcAft>
        <a:buClr>
          <a:srgbClr val="6178EB"/>
        </a:buClr>
        <a:buFont typeface="Arial" panose="020B0604020202020204" pitchFamily="34" charset="0"/>
        <a:buNone/>
        <a:defRPr lang="en-US" sz="2000" kern="1200">
          <a:solidFill>
            <a:srgbClr val="4D4D4D"/>
          </a:solidFill>
          <a:latin typeface="Bodoni Bk BT" panose="02070603070706020303" pitchFamily="18" charset="0"/>
          <a:ea typeface="+mn-ea"/>
          <a:cs typeface="+mn-cs"/>
          <a:sym typeface="+mn-lt"/>
        </a:defRPr>
      </a:lvl1pPr>
      <a:lvl2pPr marL="358775" indent="-177800" algn="l" defTabSz="914400" rtl="0" eaLnBrk="1" latinLnBrk="0" hangingPunct="1">
        <a:lnSpc>
          <a:spcPct val="100000"/>
        </a:lnSpc>
        <a:spcBef>
          <a:spcPts val="0"/>
        </a:spcBef>
        <a:spcAft>
          <a:spcPts val="0"/>
        </a:spcAft>
        <a:buClr>
          <a:srgbClr val="9B3738"/>
        </a:buClr>
        <a:buFont typeface="Arial" panose="020B0604020202020204" pitchFamily="34" charset="0"/>
        <a:buChar char="•"/>
        <a:defRPr lang="en-US" sz="2000" kern="1200">
          <a:solidFill>
            <a:srgbClr val="4D4D4D"/>
          </a:solidFill>
          <a:latin typeface="Bodoni Bk BT" panose="02070603070706020303" pitchFamily="18" charset="0"/>
          <a:ea typeface="+mn-ea"/>
          <a:cs typeface="+mn-cs"/>
          <a:sym typeface="+mn-lt"/>
        </a:defRPr>
      </a:lvl2pPr>
      <a:lvl3pPr marL="720000" indent="-177800" algn="l" defTabSz="914400" rtl="0" eaLnBrk="1" latinLnBrk="0" hangingPunct="1">
        <a:lnSpc>
          <a:spcPct val="100000"/>
        </a:lnSpc>
        <a:spcBef>
          <a:spcPts val="0"/>
        </a:spcBef>
        <a:spcAft>
          <a:spcPts val="0"/>
        </a:spcAft>
        <a:buClr>
          <a:srgbClr val="9B3738"/>
        </a:buClr>
        <a:buFont typeface="Arial" panose="020B0604020202020204" pitchFamily="34" charset="0"/>
        <a:buChar char="•"/>
        <a:defRPr lang="en-US" sz="2000" kern="1200">
          <a:solidFill>
            <a:srgbClr val="4D4D4D"/>
          </a:solidFill>
          <a:latin typeface="Bodoni Bk BT" panose="02070603070706020303" pitchFamily="18" charset="0"/>
          <a:ea typeface="+mn-ea"/>
          <a:cs typeface="+mn-cs"/>
          <a:sym typeface="+mn-lt"/>
        </a:defRPr>
      </a:lvl3pPr>
      <a:lvl4pPr marL="1080000" indent="-176400" algn="l" defTabSz="914400" rtl="0" eaLnBrk="1" latinLnBrk="0" hangingPunct="1">
        <a:lnSpc>
          <a:spcPct val="100000"/>
        </a:lnSpc>
        <a:spcBef>
          <a:spcPts val="0"/>
        </a:spcBef>
        <a:spcAft>
          <a:spcPts val="0"/>
        </a:spcAft>
        <a:buClr>
          <a:srgbClr val="9B3738"/>
        </a:buClr>
        <a:buFont typeface="Arial" panose="020B0604020202020204" pitchFamily="34" charset="0"/>
        <a:buChar char="•"/>
        <a:defRPr lang="en-US" sz="2000" kern="1200">
          <a:solidFill>
            <a:srgbClr val="4D4D4D"/>
          </a:solidFill>
          <a:latin typeface="Bodoni Bk BT" panose="02070603070706020303" pitchFamily="18" charset="0"/>
          <a:ea typeface="+mn-ea"/>
          <a:cs typeface="+mn-cs"/>
          <a:sym typeface="+mn-lt"/>
        </a:defRPr>
      </a:lvl4pPr>
      <a:lvl5pPr marL="1440000" indent="-174625" algn="l" defTabSz="914400" rtl="0" eaLnBrk="1" latinLnBrk="0" hangingPunct="1">
        <a:lnSpc>
          <a:spcPct val="100000"/>
        </a:lnSpc>
        <a:spcBef>
          <a:spcPts val="0"/>
        </a:spcBef>
        <a:spcAft>
          <a:spcPts val="0"/>
        </a:spcAft>
        <a:buClr>
          <a:srgbClr val="9B3738"/>
        </a:buClr>
        <a:buFont typeface="Arial" panose="020B0604020202020204" pitchFamily="34" charset="0"/>
        <a:buChar char="•"/>
        <a:defRPr lang="en-US" sz="2000" b="0" kern="1200" smtClean="0">
          <a:solidFill>
            <a:srgbClr val="4D4D4D"/>
          </a:solidFill>
          <a:latin typeface="Bodoni Bk BT" panose="02070603070706020303" pitchFamily="18" charset="0"/>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guide id="5" pos="80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Excel_Worksheet1.xlsx"/><Relationship Id="rId7"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 Id="rId6" Type="http://schemas.openxmlformats.org/officeDocument/2006/relationships/image" Target="../media/image35.emf"/><Relationship Id="rId5" Type="http://schemas.openxmlformats.org/officeDocument/2006/relationships/package" Target="../embeddings/Microsoft_Excel_Worksheet2.xlsx"/><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Excel_Worksheet5.xlsx"/><Relationship Id="rId7"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9.xml"/><Relationship Id="rId6" Type="http://schemas.openxmlformats.org/officeDocument/2006/relationships/image" Target="../media/image35.emf"/><Relationship Id="rId5" Type="http://schemas.openxmlformats.org/officeDocument/2006/relationships/package" Target="../embeddings/Microsoft_Excel_Worksheet6.xlsx"/><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svg"/><Relationship Id="rId10" Type="http://schemas.openxmlformats.org/officeDocument/2006/relationships/image" Target="../media/image53.jpeg"/><Relationship Id="rId4" Type="http://schemas.openxmlformats.org/officeDocument/2006/relationships/image" Target="../media/image49.png"/><Relationship Id="rId9" Type="http://schemas.openxmlformats.org/officeDocument/2006/relationships/image" Target="../media/image42.svg"/></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905939E-B4CF-44BA-A271-19FE3AC038D5}"/>
              </a:ext>
            </a:extLst>
          </p:cNvPr>
          <p:cNvSpPr>
            <a:spLocks noGrp="1"/>
          </p:cNvSpPr>
          <p:nvPr>
            <p:ph type="body" sz="quarter" idx="13"/>
          </p:nvPr>
        </p:nvSpPr>
        <p:spPr/>
        <p:txBody>
          <a:bodyPr/>
          <a:lstStyle/>
          <a:p>
            <a:r>
              <a:rPr lang="en-US" noProof="0" dirty="0"/>
              <a:t>Mai 2021, Zürich</a:t>
            </a:r>
          </a:p>
        </p:txBody>
      </p:sp>
      <p:sp>
        <p:nvSpPr>
          <p:cNvPr id="5" name="Title 4">
            <a:extLst>
              <a:ext uri="{FF2B5EF4-FFF2-40B4-BE49-F238E27FC236}">
                <a16:creationId xmlns:a16="http://schemas.microsoft.com/office/drawing/2014/main" id="{AF1927AF-1EE7-4FC3-8DD1-AB80E9C5359D}"/>
              </a:ext>
            </a:extLst>
          </p:cNvPr>
          <p:cNvSpPr>
            <a:spLocks noGrp="1"/>
          </p:cNvSpPr>
          <p:nvPr>
            <p:ph type="ctrTitle"/>
          </p:nvPr>
        </p:nvSpPr>
        <p:spPr/>
        <p:txBody>
          <a:bodyPr/>
          <a:lstStyle/>
          <a:p>
            <a:r>
              <a:rPr lang="en-US" dirty="0"/>
              <a:t>Arte – Lcs Meeting 26.5.2021</a:t>
            </a:r>
            <a:endParaRPr lang="en-US" noProof="0" dirty="0">
              <a:solidFill>
                <a:srgbClr val="9B3738"/>
              </a:solidFill>
            </a:endParaRPr>
          </a:p>
        </p:txBody>
      </p:sp>
      <p:sp>
        <p:nvSpPr>
          <p:cNvPr id="6" name="Subtitle 5">
            <a:extLst>
              <a:ext uri="{FF2B5EF4-FFF2-40B4-BE49-F238E27FC236}">
                <a16:creationId xmlns:a16="http://schemas.microsoft.com/office/drawing/2014/main" id="{5909A307-817C-4FA2-AB33-8A123F92C8A7}"/>
              </a:ext>
            </a:extLst>
          </p:cNvPr>
          <p:cNvSpPr>
            <a:spLocks noGrp="1"/>
          </p:cNvSpPr>
          <p:nvPr>
            <p:ph type="subTitle" idx="1"/>
          </p:nvPr>
        </p:nvSpPr>
        <p:spPr/>
        <p:txBody>
          <a:bodyPr/>
          <a:lstStyle/>
          <a:p>
            <a:r>
              <a:rPr lang="en-US" noProof="0" dirty="0">
                <a:solidFill>
                  <a:srgbClr val="4D4D4D"/>
                </a:solidFill>
              </a:rPr>
              <a:t>Designed to serve you - made by Pascal Ulli</a:t>
            </a:r>
          </a:p>
        </p:txBody>
      </p:sp>
    </p:spTree>
    <p:extLst>
      <p:ext uri="{BB962C8B-B14F-4D97-AF65-F5344CB8AC3E}">
        <p14:creationId xmlns:p14="http://schemas.microsoft.com/office/powerpoint/2010/main" val="2900090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8BA1EBB-C5AF-4974-B582-B89424628541}"/>
              </a:ext>
            </a:extLst>
          </p:cNvPr>
          <p:cNvSpPr>
            <a:spLocks noGrp="1"/>
          </p:cNvSpPr>
          <p:nvPr>
            <p:ph type="dt" sz="half" idx="15"/>
          </p:nvPr>
        </p:nvSpPr>
        <p:spPr/>
        <p:txBody>
          <a:bodyPr/>
          <a:lstStyle/>
          <a:p>
            <a:r>
              <a:rPr lang="de-DE"/>
              <a:t>1. Mai 2021</a:t>
            </a:r>
            <a:endParaRPr lang="en-US" dirty="0"/>
          </a:p>
        </p:txBody>
      </p:sp>
      <p:sp>
        <p:nvSpPr>
          <p:cNvPr id="7" name="Text Placeholder 6">
            <a:extLst>
              <a:ext uri="{FF2B5EF4-FFF2-40B4-BE49-F238E27FC236}">
                <a16:creationId xmlns:a16="http://schemas.microsoft.com/office/drawing/2014/main" id="{C9A576B3-03F4-4BA0-98B7-0039AE67AAB7}"/>
              </a:ext>
            </a:extLst>
          </p:cNvPr>
          <p:cNvSpPr>
            <a:spLocks noGrp="1"/>
          </p:cNvSpPr>
          <p:nvPr>
            <p:ph type="body" sz="quarter" idx="12"/>
          </p:nvPr>
        </p:nvSpPr>
        <p:spPr/>
        <p:txBody>
          <a:bodyPr/>
          <a:lstStyle/>
          <a:p>
            <a:endParaRPr lang="en-US" dirty="0"/>
          </a:p>
        </p:txBody>
      </p:sp>
      <p:sp>
        <p:nvSpPr>
          <p:cNvPr id="13" name="Rectangle 12">
            <a:extLst>
              <a:ext uri="{FF2B5EF4-FFF2-40B4-BE49-F238E27FC236}">
                <a16:creationId xmlns:a16="http://schemas.microsoft.com/office/drawing/2014/main" id="{5B4EC706-9637-4326-BD1F-DF9397BA5525}"/>
              </a:ext>
            </a:extLst>
          </p:cNvPr>
          <p:cNvSpPr/>
          <p:nvPr/>
        </p:nvSpPr>
        <p:spPr>
          <a:xfrm>
            <a:off x="0" y="4681021"/>
            <a:ext cx="6085311" cy="1360964"/>
          </a:xfrm>
          <a:prstGeom prst="rect">
            <a:avLst/>
          </a:prstGeom>
          <a:solidFill>
            <a:schemeClr val="bg1">
              <a:alpha val="8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0" bIns="45720" numCol="1" spcCol="0" rtlCol="0" fromWordArt="0" anchor="ctr" anchorCtr="0" forceAA="0" compatLnSpc="1">
            <a:prstTxWarp prst="textNoShape">
              <a:avLst/>
            </a:prstTxWarp>
            <a:noAutofit/>
          </a:bodyPr>
          <a:lstStyle/>
          <a:p>
            <a:pPr>
              <a:lnSpc>
                <a:spcPts val="3200"/>
              </a:lnSpc>
            </a:pPr>
            <a:r>
              <a:rPr lang="en-US" sz="3200" dirty="0">
                <a:solidFill>
                  <a:srgbClr val="9B3738"/>
                </a:solidFill>
                <a:latin typeface="Bodoni Bk BT" panose="02070603070706020303" pitchFamily="18" charset="0"/>
              </a:rPr>
              <a:t>With our colors you build a unique environment.</a:t>
            </a:r>
          </a:p>
        </p:txBody>
      </p:sp>
      <p:sp>
        <p:nvSpPr>
          <p:cNvPr id="20" name="Text Placeholder 4">
            <a:extLst>
              <a:ext uri="{FF2B5EF4-FFF2-40B4-BE49-F238E27FC236}">
                <a16:creationId xmlns:a16="http://schemas.microsoft.com/office/drawing/2014/main" id="{8DBB5472-92EE-41F7-BA43-FB710F508DD7}"/>
              </a:ext>
            </a:extLst>
          </p:cNvPr>
          <p:cNvSpPr txBox="1">
            <a:spLocks/>
          </p:cNvSpPr>
          <p:nvPr/>
        </p:nvSpPr>
        <p:spPr>
          <a:xfrm>
            <a:off x="6590739" y="1793459"/>
            <a:ext cx="4934417" cy="4248526"/>
          </a:xfrm>
          <a:prstGeom prst="rect">
            <a:avLst/>
          </a:prstGeom>
        </p:spPr>
        <p:txBody>
          <a:bodyPr vert="horz" lIns="0" tIns="0" rIns="0" bIns="0" rtlCol="0">
            <a:noAutofit/>
          </a:bodyPr>
          <a:lstStyle>
            <a:lvl1pPr indent="0">
              <a:lnSpc>
                <a:spcPct val="100000"/>
              </a:lnSpc>
              <a:spcBef>
                <a:spcPts val="0"/>
              </a:spcBef>
              <a:spcAft>
                <a:spcPts val="0"/>
              </a:spcAft>
              <a:buClr>
                <a:srgbClr val="6178EB"/>
              </a:buClr>
              <a:buFont typeface="Arial" panose="020B0604020202020204" pitchFamily="34" charset="0"/>
              <a:buNone/>
              <a:defRPr lang="en-US" sz="2000" dirty="0" smtClean="0">
                <a:solidFill>
                  <a:schemeClr val="bg1"/>
                </a:solidFill>
                <a:latin typeface="Bodoni Bk BT" panose="02070603070706020303" pitchFamily="18" charset="0"/>
                <a:cs typeface="Arial" panose="020B0604020202020204" pitchFamily="34" charset="0"/>
                <a:sym typeface="+mn-lt"/>
              </a:defRPr>
            </a:lvl1pPr>
            <a:lvl2pPr marL="358775" lvl="1"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2pPr>
            <a:lvl3pPr marL="720000" lvl="2"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3pPr>
            <a:lvl4pPr marL="1080000" lvl="3" indent="-1764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4pPr>
            <a:lvl5pPr marL="1440000" lvl="4" indent="-174625">
              <a:lnSpc>
                <a:spcPct val="100000"/>
              </a:lnSpc>
              <a:spcBef>
                <a:spcPts val="0"/>
              </a:spcBef>
              <a:spcAft>
                <a:spcPts val="0"/>
              </a:spcAft>
              <a:buClr>
                <a:srgbClr val="4D6AA8"/>
              </a:buClr>
              <a:buFont typeface="Arial" panose="020B0604020202020204" pitchFamily="34" charset="0"/>
              <a:buChar char="•"/>
              <a:defRPr lang="en-US" sz="2000" b="0" dirty="0">
                <a:solidFill>
                  <a:schemeClr val="bg1"/>
                </a:solidFill>
                <a:latin typeface="Bodoni Bk BT" panose="02070603070706020303" pitchFamily="18" charset="0"/>
                <a:cs typeface="Arial" panose="020B0604020202020204" pitchFamily="34" charset="0"/>
                <a:sym typeface="+mn-lt"/>
              </a:defRPr>
            </a:lvl5pPr>
            <a:lvl6pPr marL="269875" indent="-152400">
              <a:lnSpc>
                <a:spcPct val="90000"/>
              </a:lnSpc>
              <a:spcBef>
                <a:spcPts val="0"/>
              </a:spcBef>
              <a:spcAft>
                <a:spcPts val="600"/>
              </a:spcAft>
              <a:buClr>
                <a:schemeClr val="tx2"/>
              </a:buClr>
              <a:buFont typeface="Arial" panose="020B0604020202020204" pitchFamily="34" charset="0"/>
              <a:buChar char="•"/>
              <a:defRPr lang="en-US" sz="1600" smtClean="0">
                <a:sym typeface="+mn-lt"/>
              </a:defRPr>
            </a:lvl6pPr>
            <a:lvl7pPr marL="0" indent="0">
              <a:lnSpc>
                <a:spcPct val="90000"/>
              </a:lnSpc>
              <a:spcBef>
                <a:spcPts val="900"/>
              </a:spcBef>
              <a:spcAft>
                <a:spcPts val="900"/>
              </a:spcAft>
              <a:buFont typeface="Arial" panose="020B0604020202020204" pitchFamily="34" charset="0"/>
              <a:buChar char="​"/>
              <a:defRPr lang="en-US" sz="4400" baseline="0" smtClean="0">
                <a:sym typeface="+mn-lt"/>
              </a:defRPr>
            </a:lvl7pPr>
            <a:lvl8pPr marL="0"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lvl="1">
              <a:buClr>
                <a:schemeClr val="bg1"/>
              </a:buClr>
            </a:pPr>
            <a:r>
              <a:rPr lang="en-US" dirty="0"/>
              <a:t>Dots (40 colors)</a:t>
            </a:r>
          </a:p>
          <a:p>
            <a:pPr lvl="1">
              <a:buClr>
                <a:schemeClr val="bg1"/>
              </a:buClr>
            </a:pPr>
            <a:r>
              <a:rPr lang="en-US" dirty="0"/>
              <a:t>Unity (  8 colors)</a:t>
            </a:r>
          </a:p>
          <a:p>
            <a:pPr lvl="1">
              <a:buClr>
                <a:schemeClr val="bg1"/>
              </a:buClr>
            </a:pPr>
            <a:r>
              <a:rPr lang="en-US" dirty="0"/>
              <a:t>Stone ( 6 colors)</a:t>
            </a:r>
          </a:p>
          <a:p>
            <a:pPr lvl="1">
              <a:buClr>
                <a:schemeClr val="bg1"/>
              </a:buClr>
            </a:pPr>
            <a:r>
              <a:rPr lang="en-US" dirty="0"/>
              <a:t>Tints (13 colors)</a:t>
            </a:r>
          </a:p>
          <a:p>
            <a:pPr lvl="1">
              <a:buClr>
                <a:schemeClr val="bg1"/>
              </a:buClr>
            </a:pPr>
            <a:r>
              <a:rPr lang="en-US" dirty="0">
                <a:solidFill>
                  <a:srgbClr val="FFFF00"/>
                </a:solidFill>
              </a:rPr>
              <a:t>Pavilion ( 6 colors)</a:t>
            </a:r>
          </a:p>
          <a:p>
            <a:pPr lvl="1">
              <a:buClr>
                <a:schemeClr val="bg1"/>
              </a:buClr>
            </a:pPr>
            <a:r>
              <a:rPr lang="en-US" dirty="0"/>
              <a:t>Squares (2 colors)</a:t>
            </a:r>
          </a:p>
        </p:txBody>
      </p:sp>
      <p:sp>
        <p:nvSpPr>
          <p:cNvPr id="21" name="Text Placeholder 4">
            <a:extLst>
              <a:ext uri="{FF2B5EF4-FFF2-40B4-BE49-F238E27FC236}">
                <a16:creationId xmlns:a16="http://schemas.microsoft.com/office/drawing/2014/main" id="{4D5D61AF-6255-425D-9395-1C2F1ADD5EC7}"/>
              </a:ext>
            </a:extLst>
          </p:cNvPr>
          <p:cNvSpPr txBox="1">
            <a:spLocks/>
          </p:cNvSpPr>
          <p:nvPr/>
        </p:nvSpPr>
        <p:spPr>
          <a:xfrm>
            <a:off x="6590739" y="774217"/>
            <a:ext cx="4934524" cy="38779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Clr>
                <a:srgbClr val="6178EB"/>
              </a:buClr>
              <a:buFont typeface="Arial" panose="020B0604020202020204" pitchFamily="34" charset="0"/>
              <a:buNone/>
              <a:defRPr lang="en-US" sz="2000" kern="1200">
                <a:solidFill>
                  <a:schemeClr val="tx1"/>
                </a:solidFill>
                <a:latin typeface="Century Gothic" panose="020B0502020202020204" pitchFamily="34" charset="0"/>
                <a:ea typeface="+mn-ea"/>
                <a:cs typeface="+mn-cs"/>
                <a:sym typeface="+mn-lt"/>
              </a:defRPr>
            </a:lvl1pPr>
            <a:lvl2pPr marL="358775"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2pPr>
            <a:lvl3pPr marL="720000"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3pPr>
            <a:lvl4pPr marL="1080000" indent="-1764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2"/>
                </a:solidFill>
                <a:latin typeface="Century Gothic" panose="020B0502020202020204" pitchFamily="34" charset="0"/>
                <a:ea typeface="+mn-ea"/>
                <a:cs typeface="+mn-cs"/>
                <a:sym typeface="+mn-lt"/>
              </a:defRPr>
            </a:lvl4pPr>
            <a:lvl5pPr marL="1440000" indent="-174625"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b="0" kern="1200">
                <a:solidFill>
                  <a:schemeClr val="tx1"/>
                </a:solidFill>
                <a:latin typeface="Century Gothic" panose="020B0502020202020204" pitchFamily="34" charset="0"/>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r>
              <a:rPr lang="en-US" sz="2400" b="0" dirty="0">
                <a:solidFill>
                  <a:schemeClr val="bg1"/>
                </a:solidFill>
                <a:latin typeface="Bodoni Bk BT" panose="02070603070706020303" pitchFamily="18" charset="0"/>
              </a:rPr>
              <a:t>Collections Arte/LCS</a:t>
            </a:r>
          </a:p>
        </p:txBody>
      </p:sp>
      <p:pic>
        <p:nvPicPr>
          <p:cNvPr id="6" name="Bildplatzhalter 5" descr="Ein Bild, das Wand enthält.&#10;&#10;Automatisch generierte Beschreibung">
            <a:extLst>
              <a:ext uri="{FF2B5EF4-FFF2-40B4-BE49-F238E27FC236}">
                <a16:creationId xmlns:a16="http://schemas.microsoft.com/office/drawing/2014/main" id="{A980A5DB-0EEC-4B9E-8E8E-BF1C2C197984}"/>
              </a:ext>
            </a:extLst>
          </p:cNvPr>
          <p:cNvPicPr>
            <a:picLocks noGrp="1" noChangeAspect="1"/>
          </p:cNvPicPr>
          <p:nvPr>
            <p:ph type="pic" sz="quarter" idx="14"/>
          </p:nvPr>
        </p:nvPicPr>
        <p:blipFill>
          <a:blip r:embed="rId2"/>
          <a:srcRect l="23382" r="23382"/>
          <a:stretch>
            <a:fillRect/>
          </a:stretch>
        </p:blipFill>
        <p:spPr/>
      </p:pic>
    </p:spTree>
    <p:extLst>
      <p:ext uri="{BB962C8B-B14F-4D97-AF65-F5344CB8AC3E}">
        <p14:creationId xmlns:p14="http://schemas.microsoft.com/office/powerpoint/2010/main" val="896321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8BA1EBB-C5AF-4974-B582-B89424628541}"/>
              </a:ext>
            </a:extLst>
          </p:cNvPr>
          <p:cNvSpPr>
            <a:spLocks noGrp="1"/>
          </p:cNvSpPr>
          <p:nvPr>
            <p:ph type="dt" sz="half" idx="15"/>
          </p:nvPr>
        </p:nvSpPr>
        <p:spPr/>
        <p:txBody>
          <a:bodyPr/>
          <a:lstStyle/>
          <a:p>
            <a:r>
              <a:rPr lang="de-DE"/>
              <a:t>1. Mai 2021</a:t>
            </a:r>
            <a:endParaRPr lang="en-US" dirty="0"/>
          </a:p>
        </p:txBody>
      </p:sp>
      <p:sp>
        <p:nvSpPr>
          <p:cNvPr id="7" name="Text Placeholder 6">
            <a:extLst>
              <a:ext uri="{FF2B5EF4-FFF2-40B4-BE49-F238E27FC236}">
                <a16:creationId xmlns:a16="http://schemas.microsoft.com/office/drawing/2014/main" id="{C9A576B3-03F4-4BA0-98B7-0039AE67AAB7}"/>
              </a:ext>
            </a:extLst>
          </p:cNvPr>
          <p:cNvSpPr>
            <a:spLocks noGrp="1"/>
          </p:cNvSpPr>
          <p:nvPr>
            <p:ph type="body" sz="quarter" idx="12"/>
          </p:nvPr>
        </p:nvSpPr>
        <p:spPr/>
        <p:txBody>
          <a:bodyPr/>
          <a:lstStyle/>
          <a:p>
            <a:endParaRPr lang="en-US" dirty="0"/>
          </a:p>
        </p:txBody>
      </p:sp>
      <p:sp>
        <p:nvSpPr>
          <p:cNvPr id="13" name="Rectangle 12">
            <a:extLst>
              <a:ext uri="{FF2B5EF4-FFF2-40B4-BE49-F238E27FC236}">
                <a16:creationId xmlns:a16="http://schemas.microsoft.com/office/drawing/2014/main" id="{5B4EC706-9637-4326-BD1F-DF9397BA5525}"/>
              </a:ext>
            </a:extLst>
          </p:cNvPr>
          <p:cNvSpPr/>
          <p:nvPr/>
        </p:nvSpPr>
        <p:spPr>
          <a:xfrm>
            <a:off x="0" y="4681021"/>
            <a:ext cx="6085311" cy="1360964"/>
          </a:xfrm>
          <a:prstGeom prst="rect">
            <a:avLst/>
          </a:prstGeom>
          <a:solidFill>
            <a:schemeClr val="bg1">
              <a:alpha val="8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0" bIns="45720" numCol="1" spcCol="0" rtlCol="0" fromWordArt="0" anchor="ctr" anchorCtr="0" forceAA="0" compatLnSpc="1">
            <a:prstTxWarp prst="textNoShape">
              <a:avLst/>
            </a:prstTxWarp>
            <a:noAutofit/>
          </a:bodyPr>
          <a:lstStyle/>
          <a:p>
            <a:pPr>
              <a:lnSpc>
                <a:spcPts val="3200"/>
              </a:lnSpc>
            </a:pPr>
            <a:r>
              <a:rPr lang="en-US" sz="3200" dirty="0">
                <a:solidFill>
                  <a:srgbClr val="9B3738"/>
                </a:solidFill>
                <a:latin typeface="Bodoni Bk BT" panose="02070603070706020303" pitchFamily="18" charset="0"/>
              </a:rPr>
              <a:t>With our colors you build a unique environment.</a:t>
            </a:r>
          </a:p>
        </p:txBody>
      </p:sp>
      <p:sp>
        <p:nvSpPr>
          <p:cNvPr id="20" name="Text Placeholder 4">
            <a:extLst>
              <a:ext uri="{FF2B5EF4-FFF2-40B4-BE49-F238E27FC236}">
                <a16:creationId xmlns:a16="http://schemas.microsoft.com/office/drawing/2014/main" id="{8DBB5472-92EE-41F7-BA43-FB710F508DD7}"/>
              </a:ext>
            </a:extLst>
          </p:cNvPr>
          <p:cNvSpPr txBox="1">
            <a:spLocks/>
          </p:cNvSpPr>
          <p:nvPr/>
        </p:nvSpPr>
        <p:spPr>
          <a:xfrm>
            <a:off x="6590739" y="1793459"/>
            <a:ext cx="4934417" cy="4248526"/>
          </a:xfrm>
          <a:prstGeom prst="rect">
            <a:avLst/>
          </a:prstGeom>
        </p:spPr>
        <p:txBody>
          <a:bodyPr vert="horz" lIns="0" tIns="0" rIns="0" bIns="0" rtlCol="0">
            <a:noAutofit/>
          </a:bodyPr>
          <a:lstStyle>
            <a:lvl1pPr indent="0">
              <a:lnSpc>
                <a:spcPct val="100000"/>
              </a:lnSpc>
              <a:spcBef>
                <a:spcPts val="0"/>
              </a:spcBef>
              <a:spcAft>
                <a:spcPts val="0"/>
              </a:spcAft>
              <a:buClr>
                <a:srgbClr val="6178EB"/>
              </a:buClr>
              <a:buFont typeface="Arial" panose="020B0604020202020204" pitchFamily="34" charset="0"/>
              <a:buNone/>
              <a:defRPr lang="en-US" sz="2000" dirty="0" smtClean="0">
                <a:solidFill>
                  <a:schemeClr val="bg1"/>
                </a:solidFill>
                <a:latin typeface="Bodoni Bk BT" panose="02070603070706020303" pitchFamily="18" charset="0"/>
                <a:cs typeface="Arial" panose="020B0604020202020204" pitchFamily="34" charset="0"/>
                <a:sym typeface="+mn-lt"/>
              </a:defRPr>
            </a:lvl1pPr>
            <a:lvl2pPr marL="358775" lvl="1"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2pPr>
            <a:lvl3pPr marL="720000" lvl="2"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3pPr>
            <a:lvl4pPr marL="1080000" lvl="3" indent="-1764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4pPr>
            <a:lvl5pPr marL="1440000" lvl="4" indent="-174625">
              <a:lnSpc>
                <a:spcPct val="100000"/>
              </a:lnSpc>
              <a:spcBef>
                <a:spcPts val="0"/>
              </a:spcBef>
              <a:spcAft>
                <a:spcPts val="0"/>
              </a:spcAft>
              <a:buClr>
                <a:srgbClr val="4D6AA8"/>
              </a:buClr>
              <a:buFont typeface="Arial" panose="020B0604020202020204" pitchFamily="34" charset="0"/>
              <a:buChar char="•"/>
              <a:defRPr lang="en-US" sz="2000" b="0" dirty="0">
                <a:solidFill>
                  <a:schemeClr val="bg1"/>
                </a:solidFill>
                <a:latin typeface="Bodoni Bk BT" panose="02070603070706020303" pitchFamily="18" charset="0"/>
                <a:cs typeface="Arial" panose="020B0604020202020204" pitchFamily="34" charset="0"/>
                <a:sym typeface="+mn-lt"/>
              </a:defRPr>
            </a:lvl5pPr>
            <a:lvl6pPr marL="269875" indent="-152400">
              <a:lnSpc>
                <a:spcPct val="90000"/>
              </a:lnSpc>
              <a:spcBef>
                <a:spcPts val="0"/>
              </a:spcBef>
              <a:spcAft>
                <a:spcPts val="600"/>
              </a:spcAft>
              <a:buClr>
                <a:schemeClr val="tx2"/>
              </a:buClr>
              <a:buFont typeface="Arial" panose="020B0604020202020204" pitchFamily="34" charset="0"/>
              <a:buChar char="•"/>
              <a:defRPr lang="en-US" sz="1600" smtClean="0">
                <a:sym typeface="+mn-lt"/>
              </a:defRPr>
            </a:lvl6pPr>
            <a:lvl7pPr marL="0" indent="0">
              <a:lnSpc>
                <a:spcPct val="90000"/>
              </a:lnSpc>
              <a:spcBef>
                <a:spcPts val="900"/>
              </a:spcBef>
              <a:spcAft>
                <a:spcPts val="900"/>
              </a:spcAft>
              <a:buFont typeface="Arial" panose="020B0604020202020204" pitchFamily="34" charset="0"/>
              <a:buChar char="​"/>
              <a:defRPr lang="en-US" sz="4400" baseline="0" smtClean="0">
                <a:sym typeface="+mn-lt"/>
              </a:defRPr>
            </a:lvl7pPr>
            <a:lvl8pPr marL="0"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lvl="1">
              <a:buClr>
                <a:schemeClr val="bg1"/>
              </a:buClr>
            </a:pPr>
            <a:r>
              <a:rPr lang="en-US" dirty="0"/>
              <a:t>Dots (40 colors)</a:t>
            </a:r>
          </a:p>
          <a:p>
            <a:pPr lvl="1">
              <a:buClr>
                <a:schemeClr val="bg1"/>
              </a:buClr>
            </a:pPr>
            <a:r>
              <a:rPr lang="en-US" dirty="0"/>
              <a:t>Unity (  8 colors)</a:t>
            </a:r>
          </a:p>
          <a:p>
            <a:pPr lvl="1">
              <a:buClr>
                <a:schemeClr val="bg1"/>
              </a:buClr>
            </a:pPr>
            <a:r>
              <a:rPr lang="en-US" dirty="0"/>
              <a:t>Stone ( 6 colors)</a:t>
            </a:r>
          </a:p>
          <a:p>
            <a:pPr lvl="1">
              <a:buClr>
                <a:schemeClr val="bg1"/>
              </a:buClr>
            </a:pPr>
            <a:r>
              <a:rPr lang="en-US" dirty="0"/>
              <a:t>Tints (13 colors)</a:t>
            </a:r>
          </a:p>
          <a:p>
            <a:pPr lvl="1">
              <a:buClr>
                <a:schemeClr val="bg1"/>
              </a:buClr>
            </a:pPr>
            <a:r>
              <a:rPr lang="en-US" dirty="0"/>
              <a:t>Pavilion ( 6 colors)</a:t>
            </a:r>
          </a:p>
          <a:p>
            <a:pPr lvl="1">
              <a:buClr>
                <a:schemeClr val="bg1"/>
              </a:buClr>
            </a:pPr>
            <a:r>
              <a:rPr lang="en-US" dirty="0">
                <a:solidFill>
                  <a:srgbClr val="FFFF00"/>
                </a:solidFill>
              </a:rPr>
              <a:t>Squares (2 colors)</a:t>
            </a:r>
          </a:p>
        </p:txBody>
      </p:sp>
      <p:sp>
        <p:nvSpPr>
          <p:cNvPr id="21" name="Text Placeholder 4">
            <a:extLst>
              <a:ext uri="{FF2B5EF4-FFF2-40B4-BE49-F238E27FC236}">
                <a16:creationId xmlns:a16="http://schemas.microsoft.com/office/drawing/2014/main" id="{4D5D61AF-6255-425D-9395-1C2F1ADD5EC7}"/>
              </a:ext>
            </a:extLst>
          </p:cNvPr>
          <p:cNvSpPr txBox="1">
            <a:spLocks/>
          </p:cNvSpPr>
          <p:nvPr/>
        </p:nvSpPr>
        <p:spPr>
          <a:xfrm>
            <a:off x="6590739" y="774217"/>
            <a:ext cx="4934524" cy="38779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Clr>
                <a:srgbClr val="6178EB"/>
              </a:buClr>
              <a:buFont typeface="Arial" panose="020B0604020202020204" pitchFamily="34" charset="0"/>
              <a:buNone/>
              <a:defRPr lang="en-US" sz="2000" kern="1200">
                <a:solidFill>
                  <a:schemeClr val="tx1"/>
                </a:solidFill>
                <a:latin typeface="Century Gothic" panose="020B0502020202020204" pitchFamily="34" charset="0"/>
                <a:ea typeface="+mn-ea"/>
                <a:cs typeface="+mn-cs"/>
                <a:sym typeface="+mn-lt"/>
              </a:defRPr>
            </a:lvl1pPr>
            <a:lvl2pPr marL="358775"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2pPr>
            <a:lvl3pPr marL="720000"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3pPr>
            <a:lvl4pPr marL="1080000" indent="-1764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2"/>
                </a:solidFill>
                <a:latin typeface="Century Gothic" panose="020B0502020202020204" pitchFamily="34" charset="0"/>
                <a:ea typeface="+mn-ea"/>
                <a:cs typeface="+mn-cs"/>
                <a:sym typeface="+mn-lt"/>
              </a:defRPr>
            </a:lvl4pPr>
            <a:lvl5pPr marL="1440000" indent="-174625"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b="0" kern="1200">
                <a:solidFill>
                  <a:schemeClr val="tx1"/>
                </a:solidFill>
                <a:latin typeface="Century Gothic" panose="020B0502020202020204" pitchFamily="34" charset="0"/>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r>
              <a:rPr lang="en-US" sz="2400" b="0" dirty="0">
                <a:solidFill>
                  <a:schemeClr val="bg1"/>
                </a:solidFill>
                <a:latin typeface="Bodoni Bk BT" panose="02070603070706020303" pitchFamily="18" charset="0"/>
              </a:rPr>
              <a:t>Collections Arte/LCS</a:t>
            </a:r>
          </a:p>
        </p:txBody>
      </p:sp>
      <p:pic>
        <p:nvPicPr>
          <p:cNvPr id="6" name="Bildplatzhalter 5">
            <a:extLst>
              <a:ext uri="{FF2B5EF4-FFF2-40B4-BE49-F238E27FC236}">
                <a16:creationId xmlns:a16="http://schemas.microsoft.com/office/drawing/2014/main" id="{A76CA369-D475-43BC-AF80-71B908809B3D}"/>
              </a:ext>
            </a:extLst>
          </p:cNvPr>
          <p:cNvPicPr>
            <a:picLocks noGrp="1" noChangeAspect="1"/>
          </p:cNvPicPr>
          <p:nvPr>
            <p:ph type="pic" sz="quarter" idx="14"/>
          </p:nvPr>
        </p:nvPicPr>
        <p:blipFill>
          <a:blip r:embed="rId3"/>
          <a:srcRect l="23382" r="23382"/>
          <a:stretch>
            <a:fillRect/>
          </a:stretch>
        </p:blipFill>
        <p:spPr/>
      </p:pic>
    </p:spTree>
    <p:extLst>
      <p:ext uri="{BB962C8B-B14F-4D97-AF65-F5344CB8AC3E}">
        <p14:creationId xmlns:p14="http://schemas.microsoft.com/office/powerpoint/2010/main" val="3210616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EE231D-D66D-4FC2-9142-92D8EB39B516}"/>
              </a:ext>
            </a:extLst>
          </p:cNvPr>
          <p:cNvSpPr>
            <a:spLocks noGrp="1"/>
          </p:cNvSpPr>
          <p:nvPr>
            <p:ph type="title"/>
          </p:nvPr>
        </p:nvSpPr>
        <p:spPr/>
        <p:txBody>
          <a:bodyPr/>
          <a:lstStyle/>
          <a:p>
            <a:r>
              <a:rPr lang="en-US" dirty="0"/>
              <a:t>Brief review Partnership Arte/LCS</a:t>
            </a:r>
            <a:br>
              <a:rPr lang="en-US" dirty="0"/>
            </a:br>
            <a:endParaRPr lang="en-US" sz="3200" b="0" noProof="0" dirty="0">
              <a:solidFill>
                <a:srgbClr val="4D4D4D"/>
              </a:solidFill>
            </a:endParaRPr>
          </a:p>
        </p:txBody>
      </p:sp>
      <p:sp>
        <p:nvSpPr>
          <p:cNvPr id="4" name="Text Placeholder 3">
            <a:extLst>
              <a:ext uri="{FF2B5EF4-FFF2-40B4-BE49-F238E27FC236}">
                <a16:creationId xmlns:a16="http://schemas.microsoft.com/office/drawing/2014/main" id="{C2874053-BECA-4F99-91AB-A2EF200D0F69}"/>
              </a:ext>
            </a:extLst>
          </p:cNvPr>
          <p:cNvSpPr>
            <a:spLocks noGrp="1"/>
          </p:cNvSpPr>
          <p:nvPr>
            <p:ph type="body" sz="quarter" idx="12"/>
          </p:nvPr>
        </p:nvSpPr>
        <p:spPr/>
        <p:txBody>
          <a:bodyPr/>
          <a:lstStyle/>
          <a:p>
            <a:r>
              <a:rPr lang="en-US" dirty="0"/>
              <a:t>Oerlikon</a:t>
            </a:r>
          </a:p>
          <a:p>
            <a:endParaRPr lang="en-US" dirty="0"/>
          </a:p>
        </p:txBody>
      </p:sp>
      <p:sp>
        <p:nvSpPr>
          <p:cNvPr id="2" name="Date Placeholder 1">
            <a:extLst>
              <a:ext uri="{FF2B5EF4-FFF2-40B4-BE49-F238E27FC236}">
                <a16:creationId xmlns:a16="http://schemas.microsoft.com/office/drawing/2014/main" id="{A6A4759D-79E6-45A3-895D-7EAD42B33773}"/>
              </a:ext>
            </a:extLst>
          </p:cNvPr>
          <p:cNvSpPr>
            <a:spLocks noGrp="1"/>
          </p:cNvSpPr>
          <p:nvPr>
            <p:ph type="dt" sz="half" idx="11"/>
          </p:nvPr>
        </p:nvSpPr>
        <p:spPr/>
        <p:txBody>
          <a:bodyPr/>
          <a:lstStyle/>
          <a:p>
            <a:r>
              <a:rPr lang="de-DE"/>
              <a:t>1. Mai 2021</a:t>
            </a:r>
            <a:endParaRPr lang="en-US" dirty="0"/>
          </a:p>
        </p:txBody>
      </p:sp>
      <p:sp>
        <p:nvSpPr>
          <p:cNvPr id="12" name="Title 3">
            <a:extLst>
              <a:ext uri="{FF2B5EF4-FFF2-40B4-BE49-F238E27FC236}">
                <a16:creationId xmlns:a16="http://schemas.microsoft.com/office/drawing/2014/main" id="{68BDA921-5E44-446C-AE9B-E065E7D23187}"/>
              </a:ext>
            </a:extLst>
          </p:cNvPr>
          <p:cNvSpPr txBox="1">
            <a:spLocks/>
          </p:cNvSpPr>
          <p:nvPr/>
        </p:nvSpPr>
        <p:spPr bwMode="blackWhite">
          <a:xfrm>
            <a:off x="6589510" y="1026965"/>
            <a:ext cx="4973690" cy="879596"/>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5400" b="1" kern="1200">
                <a:solidFill>
                  <a:schemeClr val="bg1"/>
                </a:solidFill>
                <a:latin typeface="Century Gothic" panose="020B0502020202020204" pitchFamily="34" charset="0"/>
                <a:ea typeface="+mj-ea"/>
                <a:cs typeface="+mj-cs"/>
                <a:sym typeface="+mj-lt"/>
              </a:defRPr>
            </a:lvl1pPr>
          </a:lstStyle>
          <a:p>
            <a:r>
              <a:rPr lang="en-US" sz="4000" b="0" dirty="0">
                <a:latin typeface="Bodoni Bk BT" panose="02070603070706020303" pitchFamily="18" charset="0"/>
              </a:rPr>
              <a:t>Collections Arte/LCS</a:t>
            </a:r>
          </a:p>
        </p:txBody>
      </p:sp>
      <p:sp>
        <p:nvSpPr>
          <p:cNvPr id="13" name="Title 3">
            <a:extLst>
              <a:ext uri="{FF2B5EF4-FFF2-40B4-BE49-F238E27FC236}">
                <a16:creationId xmlns:a16="http://schemas.microsoft.com/office/drawing/2014/main" id="{81215F72-0CC2-475C-A615-9FACB575CD6F}"/>
              </a:ext>
            </a:extLst>
          </p:cNvPr>
          <p:cNvSpPr txBox="1">
            <a:spLocks/>
          </p:cNvSpPr>
          <p:nvPr/>
        </p:nvSpPr>
        <p:spPr bwMode="blackWhite">
          <a:xfrm>
            <a:off x="6718906" y="3085965"/>
            <a:ext cx="4973690" cy="879596"/>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5400" b="1" kern="1200">
                <a:solidFill>
                  <a:schemeClr val="bg1"/>
                </a:solidFill>
                <a:latin typeface="Century Gothic" panose="020B0502020202020204" pitchFamily="34" charset="0"/>
                <a:ea typeface="+mj-ea"/>
                <a:cs typeface="+mj-cs"/>
                <a:sym typeface="+mj-lt"/>
              </a:defRPr>
            </a:lvl1pPr>
          </a:lstStyle>
          <a:p>
            <a:r>
              <a:rPr lang="en-US" sz="4000" b="0" dirty="0">
                <a:solidFill>
                  <a:srgbClr val="FFC000"/>
                </a:solidFill>
                <a:latin typeface="Bodoni Bk BT" panose="02070603070706020303" pitchFamily="18" charset="0"/>
              </a:rPr>
              <a:t>Figures 2017-2020</a:t>
            </a:r>
          </a:p>
        </p:txBody>
      </p:sp>
      <p:pic>
        <p:nvPicPr>
          <p:cNvPr id="18" name="Graphic 17" descr="Chat bubble with solid fill">
            <a:extLst>
              <a:ext uri="{FF2B5EF4-FFF2-40B4-BE49-F238E27FC236}">
                <a16:creationId xmlns:a16="http://schemas.microsoft.com/office/drawing/2014/main" id="{EC51B23D-4625-429F-9185-0873FD3271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57658" y="543040"/>
            <a:ext cx="1847446" cy="1847446"/>
          </a:xfrm>
          <a:prstGeom prst="rect">
            <a:avLst/>
          </a:prstGeom>
        </p:spPr>
      </p:pic>
      <p:grpSp>
        <p:nvGrpSpPr>
          <p:cNvPr id="23" name="Group 22">
            <a:extLst>
              <a:ext uri="{FF2B5EF4-FFF2-40B4-BE49-F238E27FC236}">
                <a16:creationId xmlns:a16="http://schemas.microsoft.com/office/drawing/2014/main" id="{5156E21D-541F-4827-BB1C-9CAEC77101A0}"/>
              </a:ext>
            </a:extLst>
          </p:cNvPr>
          <p:cNvGrpSpPr/>
          <p:nvPr/>
        </p:nvGrpSpPr>
        <p:grpSpPr>
          <a:xfrm>
            <a:off x="4678768" y="2704478"/>
            <a:ext cx="1847446" cy="1847446"/>
            <a:chOff x="4572000" y="4143316"/>
            <a:chExt cx="1329376" cy="1329376"/>
          </a:xfrm>
          <a:solidFill>
            <a:schemeClr val="bg1"/>
          </a:solidFill>
        </p:grpSpPr>
        <p:pic>
          <p:nvPicPr>
            <p:cNvPr id="20" name="Graphic 19" descr="Magnifying glass with solid fill">
              <a:extLst>
                <a:ext uri="{FF2B5EF4-FFF2-40B4-BE49-F238E27FC236}">
                  <a16:creationId xmlns:a16="http://schemas.microsoft.com/office/drawing/2014/main" id="{7FCCF61A-6F26-4F22-B3DC-2413EB9907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72000" y="4143316"/>
              <a:ext cx="1329376" cy="1329376"/>
            </a:xfrm>
            <a:prstGeom prst="rect">
              <a:avLst/>
            </a:prstGeom>
          </p:spPr>
        </p:pic>
        <p:pic>
          <p:nvPicPr>
            <p:cNvPr id="22" name="Graphic 21" descr="Bar chart with solid fill">
              <a:extLst>
                <a:ext uri="{FF2B5EF4-FFF2-40B4-BE49-F238E27FC236}">
                  <a16:creationId xmlns:a16="http://schemas.microsoft.com/office/drawing/2014/main" id="{ECDEB3EF-4FC8-40B2-AEFF-E1E24D5907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53488" y="4438045"/>
              <a:ext cx="500832" cy="500832"/>
            </a:xfrm>
            <a:prstGeom prst="rect">
              <a:avLst/>
            </a:prstGeom>
          </p:spPr>
        </p:pic>
      </p:grpSp>
      <p:pic>
        <p:nvPicPr>
          <p:cNvPr id="11" name="Graphic 35" descr="Handshake with solid fill">
            <a:extLst>
              <a:ext uri="{FF2B5EF4-FFF2-40B4-BE49-F238E27FC236}">
                <a16:creationId xmlns:a16="http://schemas.microsoft.com/office/drawing/2014/main" id="{2AA10D9B-E4A3-402B-9580-ACCDFA5401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16840" y="4623544"/>
            <a:ext cx="1488264" cy="1488264"/>
          </a:xfrm>
          <a:prstGeom prst="rect">
            <a:avLst/>
          </a:prstGeom>
        </p:spPr>
      </p:pic>
      <p:sp>
        <p:nvSpPr>
          <p:cNvPr id="14" name="Title 3">
            <a:extLst>
              <a:ext uri="{FF2B5EF4-FFF2-40B4-BE49-F238E27FC236}">
                <a16:creationId xmlns:a16="http://schemas.microsoft.com/office/drawing/2014/main" id="{F0F5D2DA-1511-4CF3-8196-EFB6D1D6495B}"/>
              </a:ext>
            </a:extLst>
          </p:cNvPr>
          <p:cNvSpPr txBox="1">
            <a:spLocks/>
          </p:cNvSpPr>
          <p:nvPr/>
        </p:nvSpPr>
        <p:spPr bwMode="blackWhite">
          <a:xfrm>
            <a:off x="6828174" y="4757378"/>
            <a:ext cx="4973690" cy="879596"/>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5400" b="1" kern="1200">
                <a:solidFill>
                  <a:schemeClr val="bg1"/>
                </a:solidFill>
                <a:latin typeface="Century Gothic" panose="020B0502020202020204" pitchFamily="34" charset="0"/>
                <a:ea typeface="+mj-ea"/>
                <a:cs typeface="+mj-cs"/>
                <a:sym typeface="+mj-lt"/>
              </a:defRPr>
            </a:lvl1pPr>
          </a:lstStyle>
          <a:p>
            <a:r>
              <a:rPr lang="en-US" sz="4000" b="0" dirty="0">
                <a:latin typeface="Bodoni Bk BT" panose="02070603070706020303" pitchFamily="18" charset="0"/>
              </a:rPr>
              <a:t>activities Arte/LCS</a:t>
            </a:r>
          </a:p>
        </p:txBody>
      </p:sp>
    </p:spTree>
    <p:extLst>
      <p:ext uri="{BB962C8B-B14F-4D97-AF65-F5344CB8AC3E}">
        <p14:creationId xmlns:p14="http://schemas.microsoft.com/office/powerpoint/2010/main" val="2548424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4301E14-5E59-4C92-8D96-FA8822F34FDA}"/>
              </a:ext>
            </a:extLst>
          </p:cNvPr>
          <p:cNvSpPr>
            <a:spLocks noGrp="1"/>
          </p:cNvSpPr>
          <p:nvPr>
            <p:ph type="dt" sz="half" idx="10"/>
          </p:nvPr>
        </p:nvSpPr>
        <p:spPr/>
        <p:txBody>
          <a:bodyPr/>
          <a:lstStyle/>
          <a:p>
            <a:r>
              <a:rPr lang="de-DE"/>
              <a:t>1. Mai 2021</a:t>
            </a:r>
            <a:endParaRPr lang="en-US" sz="1100" dirty="0"/>
          </a:p>
        </p:txBody>
      </p:sp>
      <p:sp>
        <p:nvSpPr>
          <p:cNvPr id="5" name="Title 4">
            <a:extLst>
              <a:ext uri="{FF2B5EF4-FFF2-40B4-BE49-F238E27FC236}">
                <a16:creationId xmlns:a16="http://schemas.microsoft.com/office/drawing/2014/main" id="{B9FDA9A9-92E4-45C9-B66D-9F785268E3B4}"/>
              </a:ext>
            </a:extLst>
          </p:cNvPr>
          <p:cNvSpPr>
            <a:spLocks noGrp="1"/>
          </p:cNvSpPr>
          <p:nvPr>
            <p:ph type="title"/>
          </p:nvPr>
        </p:nvSpPr>
        <p:spPr>
          <a:xfrm>
            <a:off x="630000" y="622800"/>
            <a:ext cx="10933200" cy="443198"/>
          </a:xfrm>
        </p:spPr>
        <p:txBody>
          <a:bodyPr/>
          <a:lstStyle/>
          <a:p>
            <a:r>
              <a:rPr lang="en-US" noProof="0" dirty="0"/>
              <a:t>Chart slides with one highlight color (jaune </a:t>
            </a:r>
            <a:r>
              <a:rPr lang="en-US" noProof="0" dirty="0" err="1"/>
              <a:t>vif</a:t>
            </a:r>
            <a:r>
              <a:rPr lang="en-US" noProof="0" dirty="0"/>
              <a:t>)</a:t>
            </a:r>
          </a:p>
        </p:txBody>
      </p:sp>
      <p:sp>
        <p:nvSpPr>
          <p:cNvPr id="2" name="Text Placeholder 1">
            <a:extLst>
              <a:ext uri="{FF2B5EF4-FFF2-40B4-BE49-F238E27FC236}">
                <a16:creationId xmlns:a16="http://schemas.microsoft.com/office/drawing/2014/main" id="{309ADBB0-49E7-4A07-9F43-26AEB1CFCE6F}"/>
              </a:ext>
            </a:extLst>
          </p:cNvPr>
          <p:cNvSpPr>
            <a:spLocks noGrp="1"/>
          </p:cNvSpPr>
          <p:nvPr>
            <p:ph type="body" sz="quarter" idx="11"/>
          </p:nvPr>
        </p:nvSpPr>
        <p:spPr/>
        <p:txBody>
          <a:bodyPr/>
          <a:lstStyle/>
          <a:p>
            <a:endParaRPr lang="en-US"/>
          </a:p>
        </p:txBody>
      </p:sp>
      <p:graphicFrame>
        <p:nvGraphicFramePr>
          <p:cNvPr id="39" name="Chart 38">
            <a:extLst>
              <a:ext uri="{FF2B5EF4-FFF2-40B4-BE49-F238E27FC236}">
                <a16:creationId xmlns:a16="http://schemas.microsoft.com/office/drawing/2014/main" id="{24876388-03B5-4FA1-A979-4AEB1B509637}"/>
              </a:ext>
            </a:extLst>
          </p:cNvPr>
          <p:cNvGraphicFramePr/>
          <p:nvPr>
            <p:extLst>
              <p:ext uri="{D42A27DB-BD31-4B8C-83A1-F6EECF244321}">
                <p14:modId xmlns:p14="http://schemas.microsoft.com/office/powerpoint/2010/main" val="215653725"/>
              </p:ext>
            </p:extLst>
          </p:nvPr>
        </p:nvGraphicFramePr>
        <p:xfrm>
          <a:off x="630000" y="1340768"/>
          <a:ext cx="10933200" cy="5064268"/>
        </p:xfrm>
        <a:graphic>
          <a:graphicData uri="http://schemas.openxmlformats.org/drawingml/2006/chart">
            <c:chart xmlns:c="http://schemas.openxmlformats.org/drawingml/2006/chart" xmlns:r="http://schemas.openxmlformats.org/officeDocument/2006/relationships" r:id="rId2"/>
          </a:graphicData>
        </a:graphic>
      </p:graphicFrame>
      <p:sp>
        <p:nvSpPr>
          <p:cNvPr id="40" name="TextBox 39">
            <a:extLst>
              <a:ext uri="{FF2B5EF4-FFF2-40B4-BE49-F238E27FC236}">
                <a16:creationId xmlns:a16="http://schemas.microsoft.com/office/drawing/2014/main" id="{B89F62CB-3D97-4870-ACE0-062AF22A9122}"/>
              </a:ext>
            </a:extLst>
          </p:cNvPr>
          <p:cNvSpPr txBox="1"/>
          <p:nvPr/>
        </p:nvSpPr>
        <p:spPr>
          <a:xfrm>
            <a:off x="5042586" y="3114408"/>
            <a:ext cx="2343807" cy="312683"/>
          </a:xfrm>
          <a:prstGeom prst="rect">
            <a:avLst/>
          </a:prstGeom>
          <a:no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575757"/>
                </a:solidFill>
                <a:prstDash val="solid"/>
                <a:round/>
                <a:headEnd type="none" w="med" len="med"/>
                <a:tailEnd type="none" w="med" len="med"/>
              </a14:hiddenLine>
            </a:ext>
          </a:extLst>
        </p:spPr>
        <p:txBody>
          <a:bodyPr wrap="square" lIns="0" tIns="0" rIns="0" bIns="0" rtlCol="0" anchor="ctr">
            <a:noAutofit/>
          </a:bodyPr>
          <a:lstStyle/>
          <a:p>
            <a:pPr>
              <a:lnSpc>
                <a:spcPct val="90000"/>
              </a:lnSpc>
              <a:spcAft>
                <a:spcPts val="600"/>
              </a:spcAft>
            </a:pPr>
            <a:r>
              <a:rPr lang="en-US" sz="2400" dirty="0">
                <a:solidFill>
                  <a:schemeClr val="bg1"/>
                </a:solidFill>
                <a:latin typeface="Bodoni Bk BT" panose="02070603070706020303" pitchFamily="18" charset="0"/>
                <a:sym typeface="+mn-lt"/>
              </a:rPr>
              <a:t>(24, white)</a:t>
            </a:r>
          </a:p>
        </p:txBody>
      </p:sp>
      <p:graphicFrame>
        <p:nvGraphicFramePr>
          <p:cNvPr id="7" name="Objekt 6">
            <a:extLst>
              <a:ext uri="{FF2B5EF4-FFF2-40B4-BE49-F238E27FC236}">
                <a16:creationId xmlns:a16="http://schemas.microsoft.com/office/drawing/2014/main" id="{CDEE375F-FE68-44A4-834F-16BB1303F271}"/>
              </a:ext>
            </a:extLst>
          </p:cNvPr>
          <p:cNvGraphicFramePr>
            <a:graphicFrameLocks noChangeAspect="1"/>
          </p:cNvGraphicFramePr>
          <p:nvPr>
            <p:extLst>
              <p:ext uri="{D42A27DB-BD31-4B8C-83A1-F6EECF244321}">
                <p14:modId xmlns:p14="http://schemas.microsoft.com/office/powerpoint/2010/main" val="2780023010"/>
              </p:ext>
            </p:extLst>
          </p:nvPr>
        </p:nvGraphicFramePr>
        <p:xfrm>
          <a:off x="5711825" y="3332163"/>
          <a:ext cx="768350" cy="190500"/>
        </p:xfrm>
        <a:graphic>
          <a:graphicData uri="http://schemas.openxmlformats.org/presentationml/2006/ole">
            <mc:AlternateContent xmlns:mc="http://schemas.openxmlformats.org/markup-compatibility/2006">
              <mc:Choice xmlns:v="urn:schemas-microsoft-com:vml" Requires="v">
                <p:oleObj name="Worksheet" r:id="rId3" imgW="768214" imgH="190369" progId="Excel.Sheet.12">
                  <p:embed/>
                </p:oleObj>
              </mc:Choice>
              <mc:Fallback>
                <p:oleObj name="Worksheet" r:id="rId3" imgW="768214" imgH="190369" progId="Excel.Sheet.12">
                  <p:embed/>
                  <p:pic>
                    <p:nvPicPr>
                      <p:cNvPr id="0" name=""/>
                      <p:cNvPicPr/>
                      <p:nvPr/>
                    </p:nvPicPr>
                    <p:blipFill>
                      <a:blip r:embed="rId4"/>
                      <a:stretch>
                        <a:fillRect/>
                      </a:stretch>
                    </p:blipFill>
                    <p:spPr>
                      <a:xfrm>
                        <a:off x="5711825" y="3332163"/>
                        <a:ext cx="768350" cy="190500"/>
                      </a:xfrm>
                      <a:prstGeom prst="rect">
                        <a:avLst/>
                      </a:prstGeom>
                    </p:spPr>
                  </p:pic>
                </p:oleObj>
              </mc:Fallback>
            </mc:AlternateContent>
          </a:graphicData>
        </a:graphic>
      </p:graphicFrame>
      <p:graphicFrame>
        <p:nvGraphicFramePr>
          <p:cNvPr id="8" name="Objekt 7">
            <a:extLst>
              <a:ext uri="{FF2B5EF4-FFF2-40B4-BE49-F238E27FC236}">
                <a16:creationId xmlns:a16="http://schemas.microsoft.com/office/drawing/2014/main" id="{58F30002-0EB4-4832-92AD-46774AA8B1C2}"/>
              </a:ext>
            </a:extLst>
          </p:cNvPr>
          <p:cNvGraphicFramePr>
            <a:graphicFrameLocks noChangeAspect="1"/>
          </p:cNvGraphicFramePr>
          <p:nvPr>
            <p:extLst>
              <p:ext uri="{D42A27DB-BD31-4B8C-83A1-F6EECF244321}">
                <p14:modId xmlns:p14="http://schemas.microsoft.com/office/powerpoint/2010/main" val="3380638071"/>
              </p:ext>
            </p:extLst>
          </p:nvPr>
        </p:nvGraphicFramePr>
        <p:xfrm>
          <a:off x="5330825" y="3240088"/>
          <a:ext cx="1530350" cy="374650"/>
        </p:xfrm>
        <a:graphic>
          <a:graphicData uri="http://schemas.openxmlformats.org/presentationml/2006/ole">
            <mc:AlternateContent xmlns:mc="http://schemas.openxmlformats.org/markup-compatibility/2006">
              <mc:Choice xmlns:v="urn:schemas-microsoft-com:vml" Requires="v">
                <p:oleObj name="Worksheet" r:id="rId5" imgW="1530510" imgH="374825" progId="Excel.Sheet.12">
                  <p:embed/>
                </p:oleObj>
              </mc:Choice>
              <mc:Fallback>
                <p:oleObj name="Worksheet" r:id="rId5" imgW="1530510" imgH="374825" progId="Excel.Sheet.12">
                  <p:embed/>
                  <p:pic>
                    <p:nvPicPr>
                      <p:cNvPr id="0" name=""/>
                      <p:cNvPicPr/>
                      <p:nvPr/>
                    </p:nvPicPr>
                    <p:blipFill>
                      <a:blip r:embed="rId6"/>
                      <a:stretch>
                        <a:fillRect/>
                      </a:stretch>
                    </p:blipFill>
                    <p:spPr>
                      <a:xfrm>
                        <a:off x="5330825" y="3240088"/>
                        <a:ext cx="1530350" cy="374650"/>
                      </a:xfrm>
                      <a:prstGeom prst="rect">
                        <a:avLst/>
                      </a:prstGeom>
                    </p:spPr>
                  </p:pic>
                </p:oleObj>
              </mc:Fallback>
            </mc:AlternateContent>
          </a:graphicData>
        </a:graphic>
      </p:graphicFrame>
      <p:graphicFrame>
        <p:nvGraphicFramePr>
          <p:cNvPr id="12" name="Diagramm 11">
            <a:extLst>
              <a:ext uri="{FF2B5EF4-FFF2-40B4-BE49-F238E27FC236}">
                <a16:creationId xmlns:a16="http://schemas.microsoft.com/office/drawing/2014/main" id="{C381092A-E0FA-409F-9A76-0495C6B224A5}"/>
              </a:ext>
            </a:extLst>
          </p:cNvPr>
          <p:cNvGraphicFramePr>
            <a:graphicFrameLocks/>
          </p:cNvGraphicFramePr>
          <p:nvPr>
            <p:extLst>
              <p:ext uri="{D42A27DB-BD31-4B8C-83A1-F6EECF244321}">
                <p14:modId xmlns:p14="http://schemas.microsoft.com/office/powerpoint/2010/main" val="1171181440"/>
              </p:ext>
            </p:extLst>
          </p:nvPr>
        </p:nvGraphicFramePr>
        <p:xfrm>
          <a:off x="0" y="0"/>
          <a:ext cx="12191999" cy="6857999"/>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873725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4301E14-5E59-4C92-8D96-FA8822F34FDA}"/>
              </a:ext>
            </a:extLst>
          </p:cNvPr>
          <p:cNvSpPr>
            <a:spLocks noGrp="1"/>
          </p:cNvSpPr>
          <p:nvPr>
            <p:ph type="dt" sz="half" idx="10"/>
          </p:nvPr>
        </p:nvSpPr>
        <p:spPr/>
        <p:txBody>
          <a:bodyPr/>
          <a:lstStyle/>
          <a:p>
            <a:r>
              <a:rPr lang="de-DE"/>
              <a:t>1. Mai 2021</a:t>
            </a:r>
            <a:endParaRPr lang="en-US" sz="1100" dirty="0"/>
          </a:p>
        </p:txBody>
      </p:sp>
      <p:sp>
        <p:nvSpPr>
          <p:cNvPr id="5" name="Title 4">
            <a:extLst>
              <a:ext uri="{FF2B5EF4-FFF2-40B4-BE49-F238E27FC236}">
                <a16:creationId xmlns:a16="http://schemas.microsoft.com/office/drawing/2014/main" id="{B9FDA9A9-92E4-45C9-B66D-9F785268E3B4}"/>
              </a:ext>
            </a:extLst>
          </p:cNvPr>
          <p:cNvSpPr>
            <a:spLocks noGrp="1"/>
          </p:cNvSpPr>
          <p:nvPr>
            <p:ph type="title"/>
          </p:nvPr>
        </p:nvSpPr>
        <p:spPr>
          <a:xfrm>
            <a:off x="630000" y="622800"/>
            <a:ext cx="10933200" cy="443198"/>
          </a:xfrm>
        </p:spPr>
        <p:txBody>
          <a:bodyPr/>
          <a:lstStyle/>
          <a:p>
            <a:r>
              <a:rPr lang="en-US" noProof="0" dirty="0"/>
              <a:t>Chart slides with one highlight color (jaune </a:t>
            </a:r>
            <a:r>
              <a:rPr lang="en-US" noProof="0" dirty="0" err="1"/>
              <a:t>vif</a:t>
            </a:r>
            <a:r>
              <a:rPr lang="en-US" noProof="0" dirty="0"/>
              <a:t>)</a:t>
            </a:r>
          </a:p>
        </p:txBody>
      </p:sp>
      <p:sp>
        <p:nvSpPr>
          <p:cNvPr id="2" name="Text Placeholder 1">
            <a:extLst>
              <a:ext uri="{FF2B5EF4-FFF2-40B4-BE49-F238E27FC236}">
                <a16:creationId xmlns:a16="http://schemas.microsoft.com/office/drawing/2014/main" id="{309ADBB0-49E7-4A07-9F43-26AEB1CFCE6F}"/>
              </a:ext>
            </a:extLst>
          </p:cNvPr>
          <p:cNvSpPr>
            <a:spLocks noGrp="1"/>
          </p:cNvSpPr>
          <p:nvPr>
            <p:ph type="body" sz="quarter" idx="11"/>
          </p:nvPr>
        </p:nvSpPr>
        <p:spPr/>
        <p:txBody>
          <a:bodyPr/>
          <a:lstStyle/>
          <a:p>
            <a:endParaRPr lang="en-US"/>
          </a:p>
        </p:txBody>
      </p:sp>
      <p:graphicFrame>
        <p:nvGraphicFramePr>
          <p:cNvPr id="39" name="Chart 38">
            <a:extLst>
              <a:ext uri="{FF2B5EF4-FFF2-40B4-BE49-F238E27FC236}">
                <a16:creationId xmlns:a16="http://schemas.microsoft.com/office/drawing/2014/main" id="{24876388-03B5-4FA1-A979-4AEB1B509637}"/>
              </a:ext>
            </a:extLst>
          </p:cNvPr>
          <p:cNvGraphicFramePr/>
          <p:nvPr/>
        </p:nvGraphicFramePr>
        <p:xfrm>
          <a:off x="630000" y="1340768"/>
          <a:ext cx="10933200" cy="5064268"/>
        </p:xfrm>
        <a:graphic>
          <a:graphicData uri="http://schemas.openxmlformats.org/drawingml/2006/chart">
            <c:chart xmlns:c="http://schemas.openxmlformats.org/drawingml/2006/chart" xmlns:r="http://schemas.openxmlformats.org/officeDocument/2006/relationships" r:id="rId2"/>
          </a:graphicData>
        </a:graphic>
      </p:graphicFrame>
      <p:sp>
        <p:nvSpPr>
          <p:cNvPr id="40" name="TextBox 39">
            <a:extLst>
              <a:ext uri="{FF2B5EF4-FFF2-40B4-BE49-F238E27FC236}">
                <a16:creationId xmlns:a16="http://schemas.microsoft.com/office/drawing/2014/main" id="{B89F62CB-3D97-4870-ACE0-062AF22A9122}"/>
              </a:ext>
            </a:extLst>
          </p:cNvPr>
          <p:cNvSpPr txBox="1"/>
          <p:nvPr/>
        </p:nvSpPr>
        <p:spPr>
          <a:xfrm>
            <a:off x="5042586" y="3114408"/>
            <a:ext cx="2343807" cy="312683"/>
          </a:xfrm>
          <a:prstGeom prst="rect">
            <a:avLst/>
          </a:prstGeom>
          <a:no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575757"/>
                </a:solidFill>
                <a:prstDash val="solid"/>
                <a:round/>
                <a:headEnd type="none" w="med" len="med"/>
                <a:tailEnd type="none" w="med" len="med"/>
              </a14:hiddenLine>
            </a:ext>
          </a:extLst>
        </p:spPr>
        <p:txBody>
          <a:bodyPr wrap="square" lIns="0" tIns="0" rIns="0" bIns="0" rtlCol="0" anchor="ctr">
            <a:noAutofit/>
          </a:bodyPr>
          <a:lstStyle/>
          <a:p>
            <a:pPr>
              <a:lnSpc>
                <a:spcPct val="90000"/>
              </a:lnSpc>
              <a:spcAft>
                <a:spcPts val="600"/>
              </a:spcAft>
            </a:pPr>
            <a:r>
              <a:rPr lang="en-US" sz="2400" dirty="0">
                <a:solidFill>
                  <a:schemeClr val="bg1"/>
                </a:solidFill>
                <a:latin typeface="Bodoni Bk BT" panose="02070603070706020303" pitchFamily="18" charset="0"/>
                <a:sym typeface="+mn-lt"/>
              </a:rPr>
              <a:t>(24, white)</a:t>
            </a:r>
          </a:p>
        </p:txBody>
      </p:sp>
      <p:graphicFrame>
        <p:nvGraphicFramePr>
          <p:cNvPr id="7" name="Objekt 6">
            <a:extLst>
              <a:ext uri="{FF2B5EF4-FFF2-40B4-BE49-F238E27FC236}">
                <a16:creationId xmlns:a16="http://schemas.microsoft.com/office/drawing/2014/main" id="{CDEE375F-FE68-44A4-834F-16BB1303F271}"/>
              </a:ext>
            </a:extLst>
          </p:cNvPr>
          <p:cNvGraphicFramePr>
            <a:graphicFrameLocks noChangeAspect="1"/>
          </p:cNvGraphicFramePr>
          <p:nvPr/>
        </p:nvGraphicFramePr>
        <p:xfrm>
          <a:off x="5711825" y="3332163"/>
          <a:ext cx="768350" cy="190500"/>
        </p:xfrm>
        <a:graphic>
          <a:graphicData uri="http://schemas.openxmlformats.org/presentationml/2006/ole">
            <mc:AlternateContent xmlns:mc="http://schemas.openxmlformats.org/markup-compatibility/2006">
              <mc:Choice xmlns:v="urn:schemas-microsoft-com:vml" Requires="v">
                <p:oleObj name="Worksheet" r:id="rId3" imgW="768214" imgH="190369" progId="Excel.Sheet.12">
                  <p:embed/>
                </p:oleObj>
              </mc:Choice>
              <mc:Fallback>
                <p:oleObj name="Worksheet" r:id="rId3" imgW="768214" imgH="190369" progId="Excel.Sheet.12">
                  <p:embed/>
                  <p:pic>
                    <p:nvPicPr>
                      <p:cNvPr id="7" name="Objekt 6">
                        <a:extLst>
                          <a:ext uri="{FF2B5EF4-FFF2-40B4-BE49-F238E27FC236}">
                            <a16:creationId xmlns:a16="http://schemas.microsoft.com/office/drawing/2014/main" id="{CDEE375F-FE68-44A4-834F-16BB1303F271}"/>
                          </a:ext>
                        </a:extLst>
                      </p:cNvPr>
                      <p:cNvPicPr/>
                      <p:nvPr/>
                    </p:nvPicPr>
                    <p:blipFill>
                      <a:blip r:embed="rId4"/>
                      <a:stretch>
                        <a:fillRect/>
                      </a:stretch>
                    </p:blipFill>
                    <p:spPr>
                      <a:xfrm>
                        <a:off x="5711825" y="3332163"/>
                        <a:ext cx="768350" cy="190500"/>
                      </a:xfrm>
                      <a:prstGeom prst="rect">
                        <a:avLst/>
                      </a:prstGeom>
                    </p:spPr>
                  </p:pic>
                </p:oleObj>
              </mc:Fallback>
            </mc:AlternateContent>
          </a:graphicData>
        </a:graphic>
      </p:graphicFrame>
      <p:graphicFrame>
        <p:nvGraphicFramePr>
          <p:cNvPr id="8" name="Objekt 7">
            <a:extLst>
              <a:ext uri="{FF2B5EF4-FFF2-40B4-BE49-F238E27FC236}">
                <a16:creationId xmlns:a16="http://schemas.microsoft.com/office/drawing/2014/main" id="{58F30002-0EB4-4832-92AD-46774AA8B1C2}"/>
              </a:ext>
            </a:extLst>
          </p:cNvPr>
          <p:cNvGraphicFramePr>
            <a:graphicFrameLocks noChangeAspect="1"/>
          </p:cNvGraphicFramePr>
          <p:nvPr/>
        </p:nvGraphicFramePr>
        <p:xfrm>
          <a:off x="5330825" y="3240088"/>
          <a:ext cx="1530350" cy="374650"/>
        </p:xfrm>
        <a:graphic>
          <a:graphicData uri="http://schemas.openxmlformats.org/presentationml/2006/ole">
            <mc:AlternateContent xmlns:mc="http://schemas.openxmlformats.org/markup-compatibility/2006">
              <mc:Choice xmlns:v="urn:schemas-microsoft-com:vml" Requires="v">
                <p:oleObj name="Worksheet" r:id="rId5" imgW="1530510" imgH="374825" progId="Excel.Sheet.12">
                  <p:embed/>
                </p:oleObj>
              </mc:Choice>
              <mc:Fallback>
                <p:oleObj name="Worksheet" r:id="rId5" imgW="1530510" imgH="374825" progId="Excel.Sheet.12">
                  <p:embed/>
                  <p:pic>
                    <p:nvPicPr>
                      <p:cNvPr id="8" name="Objekt 7">
                        <a:extLst>
                          <a:ext uri="{FF2B5EF4-FFF2-40B4-BE49-F238E27FC236}">
                            <a16:creationId xmlns:a16="http://schemas.microsoft.com/office/drawing/2014/main" id="{58F30002-0EB4-4832-92AD-46774AA8B1C2}"/>
                          </a:ext>
                        </a:extLst>
                      </p:cNvPr>
                      <p:cNvPicPr/>
                      <p:nvPr/>
                    </p:nvPicPr>
                    <p:blipFill>
                      <a:blip r:embed="rId6"/>
                      <a:stretch>
                        <a:fillRect/>
                      </a:stretch>
                    </p:blipFill>
                    <p:spPr>
                      <a:xfrm>
                        <a:off x="5330825" y="3240088"/>
                        <a:ext cx="1530350" cy="374650"/>
                      </a:xfrm>
                      <a:prstGeom prst="rect">
                        <a:avLst/>
                      </a:prstGeom>
                    </p:spPr>
                  </p:pic>
                </p:oleObj>
              </mc:Fallback>
            </mc:AlternateContent>
          </a:graphicData>
        </a:graphic>
      </p:graphicFrame>
      <p:graphicFrame>
        <p:nvGraphicFramePr>
          <p:cNvPr id="10" name="Diagramm 9">
            <a:extLst>
              <a:ext uri="{FF2B5EF4-FFF2-40B4-BE49-F238E27FC236}">
                <a16:creationId xmlns:a16="http://schemas.microsoft.com/office/drawing/2014/main" id="{9F85A656-D5F9-4328-BF8C-8BC95407000F}"/>
              </a:ext>
            </a:extLst>
          </p:cNvPr>
          <p:cNvGraphicFramePr>
            <a:graphicFrameLocks/>
          </p:cNvGraphicFramePr>
          <p:nvPr>
            <p:extLst>
              <p:ext uri="{D42A27DB-BD31-4B8C-83A1-F6EECF244321}">
                <p14:modId xmlns:p14="http://schemas.microsoft.com/office/powerpoint/2010/main" val="269505475"/>
              </p:ext>
            </p:extLst>
          </p:nvPr>
        </p:nvGraphicFramePr>
        <p:xfrm>
          <a:off x="-1" y="0"/>
          <a:ext cx="12113231" cy="6505039"/>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164215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EE231D-D66D-4FC2-9142-92D8EB39B516}"/>
              </a:ext>
            </a:extLst>
          </p:cNvPr>
          <p:cNvSpPr>
            <a:spLocks noGrp="1"/>
          </p:cNvSpPr>
          <p:nvPr>
            <p:ph type="title"/>
          </p:nvPr>
        </p:nvSpPr>
        <p:spPr/>
        <p:txBody>
          <a:bodyPr/>
          <a:lstStyle/>
          <a:p>
            <a:r>
              <a:rPr lang="en-US" dirty="0"/>
              <a:t>Brief review Partnership Arte/LCS</a:t>
            </a:r>
            <a:br>
              <a:rPr lang="en-US" dirty="0"/>
            </a:br>
            <a:endParaRPr lang="en-US" sz="3200" b="0" noProof="0" dirty="0">
              <a:solidFill>
                <a:srgbClr val="4D4D4D"/>
              </a:solidFill>
            </a:endParaRPr>
          </a:p>
        </p:txBody>
      </p:sp>
      <p:sp>
        <p:nvSpPr>
          <p:cNvPr id="4" name="Text Placeholder 3">
            <a:extLst>
              <a:ext uri="{FF2B5EF4-FFF2-40B4-BE49-F238E27FC236}">
                <a16:creationId xmlns:a16="http://schemas.microsoft.com/office/drawing/2014/main" id="{C2874053-BECA-4F99-91AB-A2EF200D0F69}"/>
              </a:ext>
            </a:extLst>
          </p:cNvPr>
          <p:cNvSpPr>
            <a:spLocks noGrp="1"/>
          </p:cNvSpPr>
          <p:nvPr>
            <p:ph type="body" sz="quarter" idx="12"/>
          </p:nvPr>
        </p:nvSpPr>
        <p:spPr/>
        <p:txBody>
          <a:bodyPr/>
          <a:lstStyle/>
          <a:p>
            <a:r>
              <a:rPr lang="en-US" dirty="0"/>
              <a:t>Oerlikon</a:t>
            </a:r>
          </a:p>
          <a:p>
            <a:endParaRPr lang="en-US" dirty="0"/>
          </a:p>
        </p:txBody>
      </p:sp>
      <p:sp>
        <p:nvSpPr>
          <p:cNvPr id="2" name="Date Placeholder 1">
            <a:extLst>
              <a:ext uri="{FF2B5EF4-FFF2-40B4-BE49-F238E27FC236}">
                <a16:creationId xmlns:a16="http://schemas.microsoft.com/office/drawing/2014/main" id="{A6A4759D-79E6-45A3-895D-7EAD42B33773}"/>
              </a:ext>
            </a:extLst>
          </p:cNvPr>
          <p:cNvSpPr>
            <a:spLocks noGrp="1"/>
          </p:cNvSpPr>
          <p:nvPr>
            <p:ph type="dt" sz="half" idx="11"/>
          </p:nvPr>
        </p:nvSpPr>
        <p:spPr/>
        <p:txBody>
          <a:bodyPr/>
          <a:lstStyle/>
          <a:p>
            <a:r>
              <a:rPr lang="de-DE"/>
              <a:t>1. Mai 2021</a:t>
            </a:r>
            <a:endParaRPr lang="en-US" dirty="0"/>
          </a:p>
        </p:txBody>
      </p:sp>
      <p:sp>
        <p:nvSpPr>
          <p:cNvPr id="12" name="Title 3">
            <a:extLst>
              <a:ext uri="{FF2B5EF4-FFF2-40B4-BE49-F238E27FC236}">
                <a16:creationId xmlns:a16="http://schemas.microsoft.com/office/drawing/2014/main" id="{68BDA921-5E44-446C-AE9B-E065E7D23187}"/>
              </a:ext>
            </a:extLst>
          </p:cNvPr>
          <p:cNvSpPr txBox="1">
            <a:spLocks/>
          </p:cNvSpPr>
          <p:nvPr/>
        </p:nvSpPr>
        <p:spPr bwMode="blackWhite">
          <a:xfrm>
            <a:off x="6589510" y="1026965"/>
            <a:ext cx="4973690" cy="879596"/>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5400" b="1" kern="1200">
                <a:solidFill>
                  <a:schemeClr val="bg1"/>
                </a:solidFill>
                <a:latin typeface="Century Gothic" panose="020B0502020202020204" pitchFamily="34" charset="0"/>
                <a:ea typeface="+mj-ea"/>
                <a:cs typeface="+mj-cs"/>
                <a:sym typeface="+mj-lt"/>
              </a:defRPr>
            </a:lvl1pPr>
          </a:lstStyle>
          <a:p>
            <a:r>
              <a:rPr lang="en-US" sz="4000" b="0" dirty="0">
                <a:latin typeface="Bodoni Bk BT" panose="02070603070706020303" pitchFamily="18" charset="0"/>
              </a:rPr>
              <a:t>Collections Arte/LCS</a:t>
            </a:r>
          </a:p>
        </p:txBody>
      </p:sp>
      <p:sp>
        <p:nvSpPr>
          <p:cNvPr id="13" name="Title 3">
            <a:extLst>
              <a:ext uri="{FF2B5EF4-FFF2-40B4-BE49-F238E27FC236}">
                <a16:creationId xmlns:a16="http://schemas.microsoft.com/office/drawing/2014/main" id="{81215F72-0CC2-475C-A615-9FACB575CD6F}"/>
              </a:ext>
            </a:extLst>
          </p:cNvPr>
          <p:cNvSpPr txBox="1">
            <a:spLocks/>
          </p:cNvSpPr>
          <p:nvPr/>
        </p:nvSpPr>
        <p:spPr bwMode="blackWhite">
          <a:xfrm>
            <a:off x="6718906" y="3085965"/>
            <a:ext cx="4973690" cy="879596"/>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5400" b="1" kern="1200">
                <a:solidFill>
                  <a:schemeClr val="bg1"/>
                </a:solidFill>
                <a:latin typeface="Century Gothic" panose="020B0502020202020204" pitchFamily="34" charset="0"/>
                <a:ea typeface="+mj-ea"/>
                <a:cs typeface="+mj-cs"/>
                <a:sym typeface="+mj-lt"/>
              </a:defRPr>
            </a:lvl1pPr>
          </a:lstStyle>
          <a:p>
            <a:r>
              <a:rPr lang="en-US" sz="4000" b="0" dirty="0">
                <a:latin typeface="Bodoni Bk BT" panose="02070603070706020303" pitchFamily="18" charset="0"/>
              </a:rPr>
              <a:t>Figures 2017-2020</a:t>
            </a:r>
          </a:p>
        </p:txBody>
      </p:sp>
      <p:pic>
        <p:nvPicPr>
          <p:cNvPr id="18" name="Graphic 17" descr="Chat bubble with solid fill">
            <a:extLst>
              <a:ext uri="{FF2B5EF4-FFF2-40B4-BE49-F238E27FC236}">
                <a16:creationId xmlns:a16="http://schemas.microsoft.com/office/drawing/2014/main" id="{EC51B23D-4625-429F-9185-0873FD3271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57658" y="543040"/>
            <a:ext cx="1847446" cy="1847446"/>
          </a:xfrm>
          <a:prstGeom prst="rect">
            <a:avLst/>
          </a:prstGeom>
        </p:spPr>
      </p:pic>
      <p:grpSp>
        <p:nvGrpSpPr>
          <p:cNvPr id="23" name="Group 22">
            <a:extLst>
              <a:ext uri="{FF2B5EF4-FFF2-40B4-BE49-F238E27FC236}">
                <a16:creationId xmlns:a16="http://schemas.microsoft.com/office/drawing/2014/main" id="{5156E21D-541F-4827-BB1C-9CAEC77101A0}"/>
              </a:ext>
            </a:extLst>
          </p:cNvPr>
          <p:cNvGrpSpPr/>
          <p:nvPr/>
        </p:nvGrpSpPr>
        <p:grpSpPr>
          <a:xfrm>
            <a:off x="4678768" y="2704478"/>
            <a:ext cx="1847446" cy="1847446"/>
            <a:chOff x="4572000" y="4143316"/>
            <a:chExt cx="1329376" cy="1329376"/>
          </a:xfrm>
          <a:solidFill>
            <a:schemeClr val="bg1"/>
          </a:solidFill>
        </p:grpSpPr>
        <p:pic>
          <p:nvPicPr>
            <p:cNvPr id="20" name="Graphic 19" descr="Magnifying glass with solid fill">
              <a:extLst>
                <a:ext uri="{FF2B5EF4-FFF2-40B4-BE49-F238E27FC236}">
                  <a16:creationId xmlns:a16="http://schemas.microsoft.com/office/drawing/2014/main" id="{7FCCF61A-6F26-4F22-B3DC-2413EB9907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72000" y="4143316"/>
              <a:ext cx="1329376" cy="1329376"/>
            </a:xfrm>
            <a:prstGeom prst="rect">
              <a:avLst/>
            </a:prstGeom>
          </p:spPr>
        </p:pic>
        <p:pic>
          <p:nvPicPr>
            <p:cNvPr id="22" name="Graphic 21" descr="Bar chart with solid fill">
              <a:extLst>
                <a:ext uri="{FF2B5EF4-FFF2-40B4-BE49-F238E27FC236}">
                  <a16:creationId xmlns:a16="http://schemas.microsoft.com/office/drawing/2014/main" id="{ECDEB3EF-4FC8-40B2-AEFF-E1E24D5907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53488" y="4438045"/>
              <a:ext cx="500832" cy="500832"/>
            </a:xfrm>
            <a:prstGeom prst="rect">
              <a:avLst/>
            </a:prstGeom>
          </p:spPr>
        </p:pic>
      </p:grpSp>
      <p:pic>
        <p:nvPicPr>
          <p:cNvPr id="11" name="Graphic 35" descr="Handshake with solid fill">
            <a:extLst>
              <a:ext uri="{FF2B5EF4-FFF2-40B4-BE49-F238E27FC236}">
                <a16:creationId xmlns:a16="http://schemas.microsoft.com/office/drawing/2014/main" id="{2AA10D9B-E4A3-402B-9580-ACCDFA5401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16840" y="4623544"/>
            <a:ext cx="1488264" cy="1488264"/>
          </a:xfrm>
          <a:prstGeom prst="rect">
            <a:avLst/>
          </a:prstGeom>
        </p:spPr>
      </p:pic>
      <p:sp>
        <p:nvSpPr>
          <p:cNvPr id="14" name="Title 3">
            <a:extLst>
              <a:ext uri="{FF2B5EF4-FFF2-40B4-BE49-F238E27FC236}">
                <a16:creationId xmlns:a16="http://schemas.microsoft.com/office/drawing/2014/main" id="{F0F5D2DA-1511-4CF3-8196-EFB6D1D6495B}"/>
              </a:ext>
            </a:extLst>
          </p:cNvPr>
          <p:cNvSpPr txBox="1">
            <a:spLocks/>
          </p:cNvSpPr>
          <p:nvPr/>
        </p:nvSpPr>
        <p:spPr bwMode="blackWhite">
          <a:xfrm>
            <a:off x="6828174" y="4757378"/>
            <a:ext cx="4973690" cy="879596"/>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5400" b="1" kern="1200">
                <a:solidFill>
                  <a:schemeClr val="bg1"/>
                </a:solidFill>
                <a:latin typeface="Century Gothic" panose="020B0502020202020204" pitchFamily="34" charset="0"/>
                <a:ea typeface="+mj-ea"/>
                <a:cs typeface="+mj-cs"/>
                <a:sym typeface="+mj-lt"/>
              </a:defRPr>
            </a:lvl1pPr>
          </a:lstStyle>
          <a:p>
            <a:r>
              <a:rPr lang="en-US" sz="4000" b="0" dirty="0">
                <a:solidFill>
                  <a:srgbClr val="FFC000"/>
                </a:solidFill>
                <a:latin typeface="Bodoni Bk BT" panose="02070603070706020303" pitchFamily="18" charset="0"/>
              </a:rPr>
              <a:t>activities Arte/LCS</a:t>
            </a:r>
          </a:p>
        </p:txBody>
      </p:sp>
    </p:spTree>
    <p:extLst>
      <p:ext uri="{BB962C8B-B14F-4D97-AF65-F5344CB8AC3E}">
        <p14:creationId xmlns:p14="http://schemas.microsoft.com/office/powerpoint/2010/main" val="3596240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F47763-29D7-4F74-AE80-8119988D2CC4}"/>
              </a:ext>
            </a:extLst>
          </p:cNvPr>
          <p:cNvSpPr>
            <a:spLocks noGrp="1"/>
          </p:cNvSpPr>
          <p:nvPr>
            <p:ph type="title"/>
          </p:nvPr>
        </p:nvSpPr>
        <p:spPr>
          <a:xfrm>
            <a:off x="630000" y="622800"/>
            <a:ext cx="4673646" cy="443198"/>
          </a:xfrm>
        </p:spPr>
        <p:txBody>
          <a:bodyPr/>
          <a:lstStyle/>
          <a:p>
            <a:r>
              <a:rPr lang="en-US" noProof="0" dirty="0"/>
              <a:t>Activities 2020</a:t>
            </a:r>
          </a:p>
        </p:txBody>
      </p:sp>
      <p:sp>
        <p:nvSpPr>
          <p:cNvPr id="4" name="Text Placeholder 3">
            <a:extLst>
              <a:ext uri="{FF2B5EF4-FFF2-40B4-BE49-F238E27FC236}">
                <a16:creationId xmlns:a16="http://schemas.microsoft.com/office/drawing/2014/main" id="{791766A4-222F-4458-AFDD-839ECA00C8DE}"/>
              </a:ext>
            </a:extLst>
          </p:cNvPr>
          <p:cNvSpPr>
            <a:spLocks noGrp="1"/>
          </p:cNvSpPr>
          <p:nvPr>
            <p:ph type="body" sz="quarter" idx="11"/>
          </p:nvPr>
        </p:nvSpPr>
        <p:spPr/>
        <p:txBody>
          <a:bodyPr/>
          <a:lstStyle/>
          <a:p>
            <a:r>
              <a:rPr lang="en-US" noProof="0" dirty="0"/>
              <a:t>1. Highlight in rouge </a:t>
            </a:r>
            <a:r>
              <a:rPr lang="en-US" noProof="0" dirty="0" err="1"/>
              <a:t>vermillon</a:t>
            </a:r>
            <a:r>
              <a:rPr lang="en-US" noProof="0" dirty="0"/>
              <a:t> 31 (footnotes, font size 14)  </a:t>
            </a:r>
            <a:br>
              <a:rPr lang="en-US" noProof="0" dirty="0"/>
            </a:br>
            <a:r>
              <a:rPr lang="en-US" noProof="0" dirty="0"/>
              <a:t>2. Highlight in jaune </a:t>
            </a:r>
            <a:r>
              <a:rPr lang="en-US" noProof="0" dirty="0" err="1"/>
              <a:t>vif</a:t>
            </a:r>
            <a:br>
              <a:rPr lang="en-US" noProof="0" dirty="0"/>
            </a:br>
            <a:r>
              <a:rPr lang="en-US" noProof="0" dirty="0"/>
              <a:t>Source: Les Couleurs</a:t>
            </a:r>
          </a:p>
        </p:txBody>
      </p:sp>
      <p:sp>
        <p:nvSpPr>
          <p:cNvPr id="2" name="Date Placeholder 1">
            <a:extLst>
              <a:ext uri="{FF2B5EF4-FFF2-40B4-BE49-F238E27FC236}">
                <a16:creationId xmlns:a16="http://schemas.microsoft.com/office/drawing/2014/main" id="{110C8D79-16BD-4F96-A41E-212CFB372606}"/>
              </a:ext>
            </a:extLst>
          </p:cNvPr>
          <p:cNvSpPr>
            <a:spLocks noGrp="1"/>
          </p:cNvSpPr>
          <p:nvPr>
            <p:ph type="dt" sz="half" idx="12"/>
          </p:nvPr>
        </p:nvSpPr>
        <p:spPr/>
        <p:txBody>
          <a:bodyPr/>
          <a:lstStyle/>
          <a:p>
            <a:r>
              <a:rPr lang="de-DE"/>
              <a:t>1. Mai 2021</a:t>
            </a:r>
            <a:endParaRPr lang="en-US" dirty="0"/>
          </a:p>
        </p:txBody>
      </p:sp>
      <p:sp>
        <p:nvSpPr>
          <p:cNvPr id="9" name="Text Placeholder 4">
            <a:extLst>
              <a:ext uri="{FF2B5EF4-FFF2-40B4-BE49-F238E27FC236}">
                <a16:creationId xmlns:a16="http://schemas.microsoft.com/office/drawing/2014/main" id="{66C95184-2584-4E94-90FC-A674D948C538}"/>
              </a:ext>
            </a:extLst>
          </p:cNvPr>
          <p:cNvSpPr txBox="1">
            <a:spLocks/>
          </p:cNvSpPr>
          <p:nvPr/>
        </p:nvSpPr>
        <p:spPr>
          <a:xfrm>
            <a:off x="630000" y="2720051"/>
            <a:ext cx="4898935" cy="3020992"/>
          </a:xfrm>
          <a:prstGeom prst="rect">
            <a:avLst/>
          </a:prstGeom>
        </p:spPr>
        <p:txBody>
          <a:bodyPr vert="horz" lIns="0" tIns="0" rIns="0" bIns="0" rtlCol="0">
            <a:noAutofit/>
          </a:bodyPr>
          <a:lstStyle>
            <a:lvl1pPr indent="0">
              <a:lnSpc>
                <a:spcPct val="100000"/>
              </a:lnSpc>
              <a:spcBef>
                <a:spcPts val="0"/>
              </a:spcBef>
              <a:spcAft>
                <a:spcPts val="0"/>
              </a:spcAft>
              <a:buClr>
                <a:srgbClr val="6178EB"/>
              </a:buClr>
              <a:buFont typeface="Arial" panose="020B0604020202020204" pitchFamily="34" charset="0"/>
              <a:buNone/>
              <a:defRPr lang="en-US" sz="2000" dirty="0" smtClean="0">
                <a:solidFill>
                  <a:schemeClr val="bg1"/>
                </a:solidFill>
                <a:latin typeface="Bodoni Bk BT" panose="02070603070706020303" pitchFamily="18" charset="0"/>
                <a:cs typeface="Arial" panose="020B0604020202020204" pitchFamily="34" charset="0"/>
                <a:sym typeface="+mn-lt"/>
              </a:defRPr>
            </a:lvl1pPr>
            <a:lvl2pPr marL="358775" lvl="1"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2pPr>
            <a:lvl3pPr marL="720000" lvl="2"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3pPr>
            <a:lvl4pPr marL="1080000" lvl="3" indent="-1764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4pPr>
            <a:lvl5pPr marL="1440000" lvl="4" indent="-174625">
              <a:lnSpc>
                <a:spcPct val="100000"/>
              </a:lnSpc>
              <a:spcBef>
                <a:spcPts val="0"/>
              </a:spcBef>
              <a:spcAft>
                <a:spcPts val="0"/>
              </a:spcAft>
              <a:buClr>
                <a:srgbClr val="4D6AA8"/>
              </a:buClr>
              <a:buFont typeface="Arial" panose="020B0604020202020204" pitchFamily="34" charset="0"/>
              <a:buChar char="•"/>
              <a:defRPr lang="en-US" sz="2000" b="0" dirty="0">
                <a:solidFill>
                  <a:schemeClr val="bg1"/>
                </a:solidFill>
                <a:latin typeface="Bodoni Bk BT" panose="02070603070706020303" pitchFamily="18" charset="0"/>
                <a:cs typeface="Arial" panose="020B0604020202020204" pitchFamily="34" charset="0"/>
                <a:sym typeface="+mn-lt"/>
              </a:defRPr>
            </a:lvl5pPr>
            <a:lvl6pPr marL="269875" indent="-152400">
              <a:lnSpc>
                <a:spcPct val="90000"/>
              </a:lnSpc>
              <a:spcBef>
                <a:spcPts val="0"/>
              </a:spcBef>
              <a:spcAft>
                <a:spcPts val="600"/>
              </a:spcAft>
              <a:buClr>
                <a:schemeClr val="tx2"/>
              </a:buClr>
              <a:buFont typeface="Arial" panose="020B0604020202020204" pitchFamily="34" charset="0"/>
              <a:buChar char="•"/>
              <a:defRPr lang="en-US" sz="1600" smtClean="0">
                <a:sym typeface="+mn-lt"/>
              </a:defRPr>
            </a:lvl6pPr>
            <a:lvl7pPr marL="0" indent="0">
              <a:lnSpc>
                <a:spcPct val="90000"/>
              </a:lnSpc>
              <a:spcBef>
                <a:spcPts val="900"/>
              </a:spcBef>
              <a:spcAft>
                <a:spcPts val="900"/>
              </a:spcAft>
              <a:buFont typeface="Arial" panose="020B0604020202020204" pitchFamily="34" charset="0"/>
              <a:buChar char="​"/>
              <a:defRPr lang="en-US" sz="4400" baseline="0" smtClean="0">
                <a:sym typeface="+mn-lt"/>
              </a:defRPr>
            </a:lvl7pPr>
            <a:lvl8pPr marL="0"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endParaRPr lang="en-US" dirty="0"/>
          </a:p>
        </p:txBody>
      </p:sp>
      <p:sp>
        <p:nvSpPr>
          <p:cNvPr id="10" name="Text Placeholder 4">
            <a:extLst>
              <a:ext uri="{FF2B5EF4-FFF2-40B4-BE49-F238E27FC236}">
                <a16:creationId xmlns:a16="http://schemas.microsoft.com/office/drawing/2014/main" id="{886E314B-3758-492C-B35A-9F4A951A8C35}"/>
              </a:ext>
            </a:extLst>
          </p:cNvPr>
          <p:cNvSpPr txBox="1">
            <a:spLocks/>
          </p:cNvSpPr>
          <p:nvPr/>
        </p:nvSpPr>
        <p:spPr>
          <a:xfrm>
            <a:off x="718108" y="1347723"/>
            <a:ext cx="4899042" cy="387798"/>
          </a:xfrm>
          <a:prstGeom prst="rect">
            <a:avLst/>
          </a:prstGeom>
        </p:spPr>
        <p:txBody>
          <a:bodyPr vert="horz" lIns="0" tIns="0" rIns="0" bIns="0" rtlCol="0">
            <a:noAutofit/>
          </a:bodyPr>
          <a:lstStyle>
            <a:defPPr>
              <a:defRPr lang="en-US"/>
            </a:defPPr>
            <a:lvl1pPr indent="0">
              <a:lnSpc>
                <a:spcPct val="100000"/>
              </a:lnSpc>
              <a:spcBef>
                <a:spcPts val="0"/>
              </a:spcBef>
              <a:spcAft>
                <a:spcPts val="0"/>
              </a:spcAft>
              <a:buClr>
                <a:srgbClr val="6178EB"/>
              </a:buClr>
              <a:buFont typeface="Arial" panose="020B0604020202020204" pitchFamily="34" charset="0"/>
              <a:buNone/>
              <a:defRPr sz="2400" b="1">
                <a:solidFill>
                  <a:schemeClr val="bg1"/>
                </a:solidFill>
                <a:latin typeface="Bodoni Bk BT" panose="02070603070706020303" pitchFamily="18" charset="0"/>
              </a:defRPr>
            </a:lvl1pPr>
            <a:lvl2pPr marL="358775" indent="-177800">
              <a:lnSpc>
                <a:spcPct val="100000"/>
              </a:lnSpc>
              <a:spcBef>
                <a:spcPts val="0"/>
              </a:spcBef>
              <a:spcAft>
                <a:spcPts val="0"/>
              </a:spcAft>
              <a:buClr>
                <a:srgbClr val="6178EB"/>
              </a:buClr>
              <a:buFont typeface="Arial" panose="020B0604020202020204" pitchFamily="34" charset="0"/>
              <a:buChar char="•"/>
              <a:defRPr sz="2000">
                <a:latin typeface="Century Gothic" panose="020B0502020202020204" pitchFamily="34" charset="0"/>
              </a:defRPr>
            </a:lvl2pPr>
            <a:lvl3pPr marL="720000" indent="-177800">
              <a:lnSpc>
                <a:spcPct val="100000"/>
              </a:lnSpc>
              <a:spcBef>
                <a:spcPts val="0"/>
              </a:spcBef>
              <a:spcAft>
                <a:spcPts val="0"/>
              </a:spcAft>
              <a:buClr>
                <a:srgbClr val="6178EB"/>
              </a:buClr>
              <a:buFont typeface="Arial" panose="020B0604020202020204" pitchFamily="34" charset="0"/>
              <a:buChar char="-"/>
              <a:defRPr sz="2000">
                <a:latin typeface="Century Gothic" panose="020B0502020202020204" pitchFamily="34" charset="0"/>
              </a:defRPr>
            </a:lvl3pPr>
            <a:lvl4pPr marL="1080000" indent="-176400">
              <a:lnSpc>
                <a:spcPct val="100000"/>
              </a:lnSpc>
              <a:spcBef>
                <a:spcPts val="0"/>
              </a:spcBef>
              <a:spcAft>
                <a:spcPts val="0"/>
              </a:spcAft>
              <a:buClr>
                <a:srgbClr val="6178EB"/>
              </a:buClr>
              <a:buFont typeface="Arial" panose="020B0604020202020204" pitchFamily="34" charset="0"/>
              <a:buChar char="-"/>
              <a:defRPr sz="2000">
                <a:solidFill>
                  <a:schemeClr val="tx2"/>
                </a:solidFill>
                <a:latin typeface="Century Gothic" panose="020B0502020202020204" pitchFamily="34" charset="0"/>
              </a:defRPr>
            </a:lvl4pPr>
            <a:lvl5pPr marL="1440000" indent="-174625">
              <a:lnSpc>
                <a:spcPct val="100000"/>
              </a:lnSpc>
              <a:spcBef>
                <a:spcPts val="0"/>
              </a:spcBef>
              <a:spcAft>
                <a:spcPts val="0"/>
              </a:spcAft>
              <a:buClr>
                <a:srgbClr val="6178EB"/>
              </a:buClr>
              <a:buFont typeface="Arial" panose="020B0604020202020204" pitchFamily="34" charset="0"/>
              <a:buChar char="-"/>
              <a:defRPr sz="2000" b="0">
                <a:latin typeface="Century Gothic" panose="020B0502020202020204" pitchFamily="34" charset="0"/>
              </a:defRPr>
            </a:lvl5pPr>
            <a:lvl6pPr marL="269875" indent="-152400">
              <a:lnSpc>
                <a:spcPct val="90000"/>
              </a:lnSpc>
              <a:spcBef>
                <a:spcPts val="0"/>
              </a:spcBef>
              <a:spcAft>
                <a:spcPts val="600"/>
              </a:spcAft>
              <a:buClr>
                <a:schemeClr val="tx2"/>
              </a:buClr>
              <a:buFont typeface="Arial" panose="020B0604020202020204" pitchFamily="34" charset="0"/>
              <a:buChar char="•"/>
              <a:defRPr sz="1600"/>
            </a:lvl6pPr>
            <a:lvl7pPr marL="0" indent="0">
              <a:lnSpc>
                <a:spcPct val="90000"/>
              </a:lnSpc>
              <a:spcBef>
                <a:spcPts val="900"/>
              </a:spcBef>
              <a:spcAft>
                <a:spcPts val="900"/>
              </a:spcAft>
              <a:buFont typeface="Arial" panose="020B0604020202020204" pitchFamily="34" charset="0"/>
              <a:buChar char="​"/>
              <a:defRPr sz="4400" baseline="0"/>
            </a:lvl7pPr>
            <a:lvl8pPr marL="0" indent="0">
              <a:lnSpc>
                <a:spcPct val="90000"/>
              </a:lnSpc>
              <a:spcBef>
                <a:spcPts val="900"/>
              </a:spcBef>
              <a:spcAft>
                <a:spcPts val="0"/>
              </a:spcAft>
              <a:buFont typeface="Arial" panose="020B0604020202020204" pitchFamily="34" charset="0"/>
              <a:buChar char="​"/>
              <a:defRPr sz="5400" baseline="0">
                <a:solidFill>
                  <a:schemeClr val="tx2"/>
                </a:solidFill>
              </a:defRPr>
            </a:lvl8pPr>
            <a:lvl9pPr marL="0" indent="0">
              <a:lnSpc>
                <a:spcPct val="100000"/>
              </a:lnSpc>
              <a:spcBef>
                <a:spcPts val="0"/>
              </a:spcBef>
              <a:spcAft>
                <a:spcPts val="900"/>
              </a:spcAft>
              <a:buFont typeface="Arial" panose="020B0604020202020204" pitchFamily="34" charset="0"/>
              <a:buChar char="​"/>
              <a:defRPr sz="2400" baseline="0">
                <a:solidFill>
                  <a:schemeClr val="tx2"/>
                </a:solidFill>
              </a:defRPr>
            </a:lvl9pPr>
          </a:lstStyle>
          <a:p>
            <a:r>
              <a:rPr lang="en-US" b="0" dirty="0"/>
              <a:t>Arte </a:t>
            </a:r>
          </a:p>
        </p:txBody>
      </p:sp>
      <p:sp>
        <p:nvSpPr>
          <p:cNvPr id="11" name="Text Placeholder 4">
            <a:extLst>
              <a:ext uri="{FF2B5EF4-FFF2-40B4-BE49-F238E27FC236}">
                <a16:creationId xmlns:a16="http://schemas.microsoft.com/office/drawing/2014/main" id="{AE8D65CC-CADF-4B71-B244-A14911EAE47C}"/>
              </a:ext>
            </a:extLst>
          </p:cNvPr>
          <p:cNvSpPr txBox="1">
            <a:spLocks/>
          </p:cNvSpPr>
          <p:nvPr/>
        </p:nvSpPr>
        <p:spPr>
          <a:xfrm>
            <a:off x="6260516" y="1919330"/>
            <a:ext cx="4898935" cy="3020992"/>
          </a:xfrm>
          <a:prstGeom prst="rect">
            <a:avLst/>
          </a:prstGeom>
        </p:spPr>
        <p:txBody>
          <a:bodyPr vert="horz" lIns="0" tIns="0" rIns="0" bIns="0" rtlCol="0">
            <a:noAutofit/>
          </a:bodyPr>
          <a:lstStyle>
            <a:lvl1pPr indent="0">
              <a:lnSpc>
                <a:spcPct val="100000"/>
              </a:lnSpc>
              <a:spcBef>
                <a:spcPts val="0"/>
              </a:spcBef>
              <a:spcAft>
                <a:spcPts val="0"/>
              </a:spcAft>
              <a:buClr>
                <a:srgbClr val="6178EB"/>
              </a:buClr>
              <a:buFont typeface="Arial" panose="020B0604020202020204" pitchFamily="34" charset="0"/>
              <a:buNone/>
              <a:defRPr lang="en-US" sz="2000" dirty="0" smtClean="0">
                <a:solidFill>
                  <a:schemeClr val="bg1"/>
                </a:solidFill>
                <a:latin typeface="Bodoni Bk BT" panose="02070603070706020303" pitchFamily="18" charset="0"/>
                <a:cs typeface="Arial" panose="020B0604020202020204" pitchFamily="34" charset="0"/>
                <a:sym typeface="+mn-lt"/>
              </a:defRPr>
            </a:lvl1pPr>
            <a:lvl2pPr marL="358775" lvl="1"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2pPr>
            <a:lvl3pPr marL="720000" lvl="2"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3pPr>
            <a:lvl4pPr marL="1080000" lvl="3" indent="-1764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4pPr>
            <a:lvl5pPr marL="1440000" lvl="4" indent="-174625">
              <a:lnSpc>
                <a:spcPct val="100000"/>
              </a:lnSpc>
              <a:spcBef>
                <a:spcPts val="0"/>
              </a:spcBef>
              <a:spcAft>
                <a:spcPts val="0"/>
              </a:spcAft>
              <a:buClr>
                <a:srgbClr val="4D6AA8"/>
              </a:buClr>
              <a:buFont typeface="Arial" panose="020B0604020202020204" pitchFamily="34" charset="0"/>
              <a:buChar char="•"/>
              <a:defRPr lang="en-US" sz="2000" b="0" dirty="0">
                <a:solidFill>
                  <a:schemeClr val="bg1"/>
                </a:solidFill>
                <a:latin typeface="Bodoni Bk BT" panose="02070603070706020303" pitchFamily="18" charset="0"/>
                <a:cs typeface="Arial" panose="020B0604020202020204" pitchFamily="34" charset="0"/>
                <a:sym typeface="+mn-lt"/>
              </a:defRPr>
            </a:lvl5pPr>
            <a:lvl6pPr marL="269875" indent="-152400">
              <a:lnSpc>
                <a:spcPct val="90000"/>
              </a:lnSpc>
              <a:spcBef>
                <a:spcPts val="0"/>
              </a:spcBef>
              <a:spcAft>
                <a:spcPts val="600"/>
              </a:spcAft>
              <a:buClr>
                <a:schemeClr val="tx2"/>
              </a:buClr>
              <a:buFont typeface="Arial" panose="020B0604020202020204" pitchFamily="34" charset="0"/>
              <a:buChar char="•"/>
              <a:defRPr lang="en-US" sz="1600" smtClean="0">
                <a:sym typeface="+mn-lt"/>
              </a:defRPr>
            </a:lvl6pPr>
            <a:lvl7pPr marL="0" indent="0">
              <a:lnSpc>
                <a:spcPct val="90000"/>
              </a:lnSpc>
              <a:spcBef>
                <a:spcPts val="900"/>
              </a:spcBef>
              <a:spcAft>
                <a:spcPts val="900"/>
              </a:spcAft>
              <a:buFont typeface="Arial" panose="020B0604020202020204" pitchFamily="34" charset="0"/>
              <a:buChar char="​"/>
              <a:defRPr lang="en-US" sz="4400" baseline="0" smtClean="0">
                <a:sym typeface="+mn-lt"/>
              </a:defRPr>
            </a:lvl7pPr>
            <a:lvl8pPr marL="0"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marL="342900" lvl="0" indent="-342900">
              <a:lnSpc>
                <a:spcPct val="80000"/>
              </a:lnSpc>
              <a:spcBef>
                <a:spcPts val="500"/>
              </a:spcBef>
              <a:buFont typeface="Calibri" panose="020F0502020204030204" pitchFamily="34" charset="0"/>
              <a:buChar char="-"/>
            </a:pPr>
            <a:r>
              <a:rPr lang="en-US" sz="1800" b="1" kern="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Ambassador Speech at IMM Cologne</a:t>
            </a:r>
            <a:endParaRPr lang="de-CH" sz="1800" dirty="0">
              <a:solidFill>
                <a:srgbClr val="C00000"/>
              </a:solidFill>
              <a:effectLst/>
              <a:latin typeface="Times New Roman" panose="02020603050405020304" pitchFamily="18" charset="0"/>
              <a:ea typeface="Calibri" panose="020F0502020204030204" pitchFamily="34" charset="0"/>
            </a:endParaRPr>
          </a:p>
          <a:p>
            <a:pPr marL="342900" lvl="0" indent="-342900">
              <a:lnSpc>
                <a:spcPct val="80000"/>
              </a:lnSpc>
              <a:spcBef>
                <a:spcPts val="500"/>
              </a:spcBef>
              <a:buFont typeface="Calibri" panose="020F0502020204030204" pitchFamily="34" charset="0"/>
              <a:buChar char="-"/>
            </a:pPr>
            <a:r>
              <a:rPr lang="en-US" sz="1800" b="1" kern="1200"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Vitra</a:t>
            </a:r>
            <a:r>
              <a:rPr lang="en-US" sz="1800" b="1" kern="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exhibition "Home Stories. 100 years, 20 visionary interiors" 2020</a:t>
            </a:r>
            <a:endParaRPr lang="de-CH" sz="1800" dirty="0">
              <a:solidFill>
                <a:srgbClr val="C00000"/>
              </a:solidFill>
              <a:effectLst/>
              <a:latin typeface="Times New Roman" panose="02020603050405020304" pitchFamily="18" charset="0"/>
              <a:ea typeface="Calibri" panose="020F0502020204030204" pitchFamily="34" charset="0"/>
            </a:endParaRPr>
          </a:p>
          <a:p>
            <a:pPr marL="342900" lvl="0" indent="-342900">
              <a:lnSpc>
                <a:spcPct val="80000"/>
              </a:lnSpc>
              <a:spcBef>
                <a:spcPts val="500"/>
              </a:spcBef>
              <a:buFont typeface="Calibri" panose="020F0502020204030204" pitchFamily="34" charset="0"/>
              <a:buChar char="-"/>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Sponsoring KABE </a:t>
            </a:r>
            <a:r>
              <a:rPr lang="en-US"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colour</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panels by LCS, light switches by Jung</a:t>
            </a:r>
            <a:endParaRPr lang="de-CH" sz="1800" dirty="0">
              <a:effectLst/>
              <a:latin typeface="Times New Roman" panose="02020603050405020304" pitchFamily="18" charset="0"/>
              <a:ea typeface="Calibri" panose="020F0502020204030204" pitchFamily="34" charset="0"/>
            </a:endParaRPr>
          </a:p>
          <a:p>
            <a:pPr marL="342900" lvl="0" indent="-342900">
              <a:lnSpc>
                <a:spcPct val="80000"/>
              </a:lnSpc>
              <a:spcBef>
                <a:spcPts val="500"/>
              </a:spcBef>
              <a:buFont typeface="Calibri" panose="020F0502020204030204" pitchFamily="34" charset="0"/>
              <a:buChar char="-"/>
            </a:pPr>
            <a:r>
              <a:rPr lang="de-CH" sz="1800" b="1" kern="1200" dirty="0" err="1">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Publireporte</a:t>
            </a:r>
            <a:r>
              <a:rPr lang="de-CH" sz="1800" b="1" kern="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in </a:t>
            </a:r>
            <a:r>
              <a:rPr lang="de-CH" sz="1800" b="1" kern="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lang="de-CH" sz="1800" b="1" kern="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20min Home &amp; Garden</a:t>
            </a:r>
            <a:r>
              <a:rPr lang="de-CH" sz="1800" b="1" kern="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lang="de-CH" sz="1800" b="1" kern="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Mai 2020</a:t>
            </a:r>
            <a:endParaRPr lang="de-CH" sz="1800" dirty="0">
              <a:solidFill>
                <a:srgbClr val="C00000"/>
              </a:solidFill>
              <a:effectLst/>
              <a:latin typeface="Times New Roman" panose="02020603050405020304" pitchFamily="18" charset="0"/>
              <a:ea typeface="Calibri" panose="020F0502020204030204" pitchFamily="34" charset="0"/>
            </a:endParaRPr>
          </a:p>
          <a:p>
            <a:pPr marL="342900" lvl="0" indent="-342900">
              <a:lnSpc>
                <a:spcPct val="80000"/>
              </a:lnSpc>
              <a:spcBef>
                <a:spcPts val="500"/>
              </a:spcBef>
              <a:buFont typeface="Calibri" panose="020F0502020204030204" pitchFamily="34" charset="0"/>
              <a:buChar char="-"/>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Placement of LCS in the press </a:t>
            </a:r>
            <a:endParaRPr lang="de-CH" sz="1800" dirty="0">
              <a:effectLst/>
              <a:latin typeface="Times New Roman" panose="02020603050405020304" pitchFamily="18" charset="0"/>
              <a:ea typeface="Calibri" panose="020F0502020204030204" pitchFamily="34" charset="0"/>
            </a:endParaRPr>
          </a:p>
          <a:p>
            <a:pPr marL="342900" lvl="0" indent="-342900">
              <a:lnSpc>
                <a:spcPct val="80000"/>
              </a:lnSpc>
              <a:spcBef>
                <a:spcPts val="500"/>
              </a:spcBef>
              <a:buFont typeface="Calibri" panose="020F0502020204030204" pitchFamily="34" charset="0"/>
              <a:buChar char="-"/>
            </a:pPr>
            <a:r>
              <a:rPr lang="en-US" sz="1800" b="1" kern="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Jung Webinar </a:t>
            </a:r>
            <a:r>
              <a:rPr lang="en-US" sz="1800" b="1" kern="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800" b="1" kern="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Color rush</a:t>
            </a:r>
            <a:r>
              <a:rPr lang="en-US" sz="1800" b="1" kern="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800" b="1" kern="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April 2020</a:t>
            </a:r>
            <a:endParaRPr lang="de-CH" sz="1800" dirty="0">
              <a:solidFill>
                <a:srgbClr val="C00000"/>
              </a:solidFill>
              <a:effectLst/>
              <a:latin typeface="Times New Roman" panose="02020603050405020304" pitchFamily="18" charset="0"/>
              <a:ea typeface="Calibri" panose="020F0502020204030204" pitchFamily="34" charset="0"/>
            </a:endParaRPr>
          </a:p>
          <a:p>
            <a:pPr marL="342900" lvl="0" indent="-342900">
              <a:lnSpc>
                <a:spcPct val="80000"/>
              </a:lnSpc>
              <a:spcBef>
                <a:spcPts val="500"/>
              </a:spcBef>
              <a:buFont typeface="Calibri" panose="020F0502020204030204" pitchFamily="34" charset="0"/>
              <a:buChar char="-"/>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Integration of </a:t>
            </a:r>
            <a:r>
              <a:rPr lang="en-US"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Polychromie</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Architecturale</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and the LCS network</a:t>
            </a:r>
            <a:endParaRPr lang="de-CH" sz="1800" dirty="0">
              <a:effectLst/>
              <a:latin typeface="Times New Roman" panose="02020603050405020304" pitchFamily="18" charset="0"/>
              <a:ea typeface="Calibri" panose="020F0502020204030204" pitchFamily="34" charset="0"/>
            </a:endParaRPr>
          </a:p>
          <a:p>
            <a:pPr marL="342900" lvl="0" indent="-342900">
              <a:lnSpc>
                <a:spcPct val="80000"/>
              </a:lnSpc>
              <a:spcBef>
                <a:spcPts val="500"/>
              </a:spcBef>
              <a:buFont typeface="Calibri" panose="020F0502020204030204" pitchFamily="34" charset="0"/>
              <a:buChar char="-"/>
            </a:pPr>
            <a:r>
              <a:rPr lang="en-US" sz="1800" b="1" kern="1200" dirty="0" err="1">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Keim</a:t>
            </a:r>
            <a:r>
              <a:rPr lang="en-US" sz="1800" b="1" kern="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Newsletter and special Landing Page</a:t>
            </a:r>
            <a:endParaRPr lang="de-CH" sz="1800" dirty="0">
              <a:solidFill>
                <a:srgbClr val="C00000"/>
              </a:solidFill>
              <a:effectLst/>
              <a:latin typeface="Times New Roman" panose="02020603050405020304" pitchFamily="18" charset="0"/>
              <a:ea typeface="Calibri" panose="020F0502020204030204" pitchFamily="34" charset="0"/>
            </a:endParaRPr>
          </a:p>
          <a:p>
            <a:pPr marL="342900" lvl="0" indent="-342900">
              <a:lnSpc>
                <a:spcPct val="80000"/>
              </a:lnSpc>
              <a:spcBef>
                <a:spcPts val="500"/>
              </a:spcBef>
              <a:buFont typeface="Calibri" panose="020F0502020204030204" pitchFamily="34" charset="0"/>
              <a:buChar char="-"/>
            </a:pPr>
            <a:r>
              <a:rPr lang="en-US" sz="1800" b="1" kern="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Car Design </a:t>
            </a:r>
            <a:r>
              <a:rPr lang="en-US" sz="1800" b="1" kern="1200" dirty="0" err="1">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Sculptur</a:t>
            </a:r>
            <a:r>
              <a:rPr lang="en-US" sz="1800" b="1" kern="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in Marseille with LC </a:t>
            </a:r>
            <a:r>
              <a:rPr lang="en-US" sz="1800" b="1" kern="1200" dirty="0" err="1">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colours</a:t>
            </a:r>
            <a:endParaRPr lang="de-CH" sz="1800" dirty="0">
              <a:solidFill>
                <a:srgbClr val="C00000"/>
              </a:solidFill>
              <a:effectLst/>
              <a:latin typeface="Times New Roman" panose="02020603050405020304" pitchFamily="18" charset="0"/>
              <a:ea typeface="Calibri" panose="020F0502020204030204" pitchFamily="34" charset="0"/>
            </a:endParaRPr>
          </a:p>
          <a:p>
            <a:pPr marL="342900" lvl="0" indent="-342900">
              <a:lnSpc>
                <a:spcPct val="80000"/>
              </a:lnSpc>
              <a:spcBef>
                <a:spcPts val="500"/>
              </a:spcBef>
              <a:buFont typeface="Calibri" panose="020F0502020204030204" pitchFamily="34" charset="0"/>
              <a:buChar char="-"/>
            </a:pPr>
            <a:r>
              <a:rPr lang="en-US" sz="1800" b="1" kern="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Live Talks during </a:t>
            </a:r>
            <a:r>
              <a:rPr lang="en-US" sz="1800" b="1" kern="1200" dirty="0" err="1">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Dezeen</a:t>
            </a:r>
            <a:r>
              <a:rPr lang="en-US" sz="1800" b="1" kern="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Virtual Design Week with </a:t>
            </a:r>
            <a:r>
              <a:rPr lang="en-US" sz="1800" b="1" kern="1200" dirty="0" err="1">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Rado</a:t>
            </a:r>
            <a:endParaRPr lang="de-CH" sz="1800" dirty="0">
              <a:solidFill>
                <a:srgbClr val="C00000"/>
              </a:solidFill>
              <a:effectLst/>
              <a:latin typeface="Times New Roman" panose="02020603050405020304" pitchFamily="18" charset="0"/>
              <a:ea typeface="Calibri" panose="020F0502020204030204" pitchFamily="34" charset="0"/>
            </a:endParaRPr>
          </a:p>
        </p:txBody>
      </p:sp>
      <p:sp>
        <p:nvSpPr>
          <p:cNvPr id="12" name="Text Placeholder 4">
            <a:extLst>
              <a:ext uri="{FF2B5EF4-FFF2-40B4-BE49-F238E27FC236}">
                <a16:creationId xmlns:a16="http://schemas.microsoft.com/office/drawing/2014/main" id="{BF38BDD2-1840-478B-9862-AAB4C8263D7D}"/>
              </a:ext>
            </a:extLst>
          </p:cNvPr>
          <p:cNvSpPr txBox="1">
            <a:spLocks/>
          </p:cNvSpPr>
          <p:nvPr/>
        </p:nvSpPr>
        <p:spPr>
          <a:xfrm>
            <a:off x="6574850" y="1313011"/>
            <a:ext cx="4899042" cy="38779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Clr>
                <a:srgbClr val="6178EB"/>
              </a:buClr>
              <a:buFont typeface="Arial" panose="020B0604020202020204" pitchFamily="34" charset="0"/>
              <a:buNone/>
              <a:defRPr lang="en-US" sz="2000" kern="1200">
                <a:solidFill>
                  <a:schemeClr val="tx1"/>
                </a:solidFill>
                <a:latin typeface="Century Gothic" panose="020B0502020202020204" pitchFamily="34" charset="0"/>
                <a:ea typeface="+mn-ea"/>
                <a:cs typeface="+mn-cs"/>
                <a:sym typeface="+mn-lt"/>
              </a:defRPr>
            </a:lvl1pPr>
            <a:lvl2pPr marL="358775"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2pPr>
            <a:lvl3pPr marL="720000"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3pPr>
            <a:lvl4pPr marL="1080000" indent="-1764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2"/>
                </a:solidFill>
                <a:latin typeface="Century Gothic" panose="020B0502020202020204" pitchFamily="34" charset="0"/>
                <a:ea typeface="+mn-ea"/>
                <a:cs typeface="+mn-cs"/>
                <a:sym typeface="+mn-lt"/>
              </a:defRPr>
            </a:lvl4pPr>
            <a:lvl5pPr marL="1440000" indent="-174625"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b="0" kern="1200">
                <a:solidFill>
                  <a:schemeClr val="tx1"/>
                </a:solidFill>
                <a:latin typeface="Century Gothic" panose="020B0502020202020204" pitchFamily="34" charset="0"/>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r>
              <a:rPr lang="en-US" sz="2400" dirty="0">
                <a:solidFill>
                  <a:srgbClr val="4D4D4D"/>
                </a:solidFill>
                <a:latin typeface="Bodoni Bk BT" panose="02070603070706020303" pitchFamily="18" charset="0"/>
              </a:rPr>
              <a:t>Les </a:t>
            </a:r>
            <a:r>
              <a:rPr lang="en-US" sz="2400" dirty="0" err="1">
                <a:solidFill>
                  <a:srgbClr val="4D4D4D"/>
                </a:solidFill>
                <a:latin typeface="Bodoni Bk BT" panose="02070603070706020303" pitchFamily="18" charset="0"/>
              </a:rPr>
              <a:t>Couleurs</a:t>
            </a:r>
            <a:r>
              <a:rPr lang="en-US" sz="2400" dirty="0" err="1">
                <a:solidFill>
                  <a:srgbClr val="4D4D4D"/>
                </a:solidFill>
                <a:latin typeface="Bodoni Bk BT" panose="02070603070706020303" pitchFamily="18" charset="0"/>
                <a:cs typeface="Calibri" panose="020F0502020204030204" pitchFamily="34" charset="0"/>
              </a:rPr>
              <a:t>®</a:t>
            </a:r>
            <a:r>
              <a:rPr lang="en-US" sz="2400" dirty="0" err="1">
                <a:solidFill>
                  <a:srgbClr val="4D4D4D"/>
                </a:solidFill>
                <a:latin typeface="Calibri" panose="020F0502020204030204" pitchFamily="34" charset="0"/>
                <a:cs typeface="Calibri" panose="020F0502020204030204" pitchFamily="34" charset="0"/>
              </a:rPr>
              <a:t>LeCorbusier</a:t>
            </a:r>
            <a:endParaRPr lang="en-US" sz="2400" dirty="0">
              <a:solidFill>
                <a:srgbClr val="4D4D4D"/>
              </a:solidFill>
              <a:latin typeface="Bodoni Bk BT" panose="02070603070706020303" pitchFamily="18" charset="0"/>
            </a:endParaRPr>
          </a:p>
        </p:txBody>
      </p:sp>
    </p:spTree>
    <p:extLst>
      <p:ext uri="{BB962C8B-B14F-4D97-AF65-F5344CB8AC3E}">
        <p14:creationId xmlns:p14="http://schemas.microsoft.com/office/powerpoint/2010/main" val="2873655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8EEE8E-9401-405C-B133-B9BBB0B71B34}"/>
              </a:ext>
            </a:extLst>
          </p:cNvPr>
          <p:cNvSpPr>
            <a:spLocks noGrp="1"/>
          </p:cNvSpPr>
          <p:nvPr>
            <p:ph type="title"/>
          </p:nvPr>
        </p:nvSpPr>
        <p:spPr>
          <a:xfrm>
            <a:off x="630000" y="1785600"/>
            <a:ext cx="5270468" cy="3286800"/>
          </a:xfrm>
        </p:spPr>
        <p:txBody>
          <a:bodyPr/>
          <a:lstStyle/>
          <a:p>
            <a:r>
              <a:rPr lang="en-US" noProof="0" dirty="0"/>
              <a:t>What does                                Les </a:t>
            </a:r>
            <a:r>
              <a:rPr lang="en-US" noProof="0" dirty="0" err="1"/>
              <a:t>Couleurs</a:t>
            </a:r>
            <a:r>
              <a:rPr lang="en-US" noProof="0" dirty="0" err="1">
                <a:latin typeface="Calibri" panose="020F0502020204030204" pitchFamily="34" charset="0"/>
                <a:cs typeface="Calibri" panose="020F0502020204030204" pitchFamily="34" charset="0"/>
              </a:rPr>
              <a:t>®Le</a:t>
            </a:r>
            <a:r>
              <a:rPr lang="en-US" noProof="0" dirty="0">
                <a:latin typeface="Calibri" panose="020F0502020204030204" pitchFamily="34" charset="0"/>
                <a:cs typeface="Calibri" panose="020F0502020204030204" pitchFamily="34" charset="0"/>
              </a:rPr>
              <a:t> Corbusier</a:t>
            </a:r>
            <a:endParaRPr lang="en-US" noProof="0" dirty="0"/>
          </a:p>
        </p:txBody>
      </p:sp>
      <p:sp>
        <p:nvSpPr>
          <p:cNvPr id="6" name="Text Placeholder 5">
            <a:extLst>
              <a:ext uri="{FF2B5EF4-FFF2-40B4-BE49-F238E27FC236}">
                <a16:creationId xmlns:a16="http://schemas.microsoft.com/office/drawing/2014/main" id="{D2FE03D3-B236-40AB-8F4D-8EC5A012E8D0}"/>
              </a:ext>
            </a:extLst>
          </p:cNvPr>
          <p:cNvSpPr>
            <a:spLocks noGrp="1"/>
          </p:cNvSpPr>
          <p:nvPr>
            <p:ph type="body" sz="quarter" idx="11"/>
          </p:nvPr>
        </p:nvSpPr>
        <p:spPr/>
        <p:txBody>
          <a:bodyPr/>
          <a:lstStyle/>
          <a:p>
            <a:endParaRPr lang="en-US" dirty="0"/>
          </a:p>
        </p:txBody>
      </p:sp>
      <p:pic>
        <p:nvPicPr>
          <p:cNvPr id="8" name="Bildplatzhalter 7">
            <a:extLst>
              <a:ext uri="{FF2B5EF4-FFF2-40B4-BE49-F238E27FC236}">
                <a16:creationId xmlns:a16="http://schemas.microsoft.com/office/drawing/2014/main" id="{E0976059-2716-4A7B-8D62-8388A68B7B3C}"/>
              </a:ext>
            </a:extLst>
          </p:cNvPr>
          <p:cNvPicPr>
            <a:picLocks noGrp="1" noChangeAspect="1"/>
          </p:cNvPicPr>
          <p:nvPr>
            <p:ph type="pic" sz="quarter" idx="14"/>
          </p:nvPr>
        </p:nvPicPr>
        <p:blipFill>
          <a:blip r:embed="rId3"/>
          <a:srcRect l="20248" r="20248"/>
          <a:stretch>
            <a:fillRect/>
          </a:stretch>
        </p:blipFill>
        <p:spPr/>
      </p:pic>
    </p:spTree>
    <p:extLst>
      <p:ext uri="{BB962C8B-B14F-4D97-AF65-F5344CB8AC3E}">
        <p14:creationId xmlns:p14="http://schemas.microsoft.com/office/powerpoint/2010/main" val="2702734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drinnen, Monitor enthält.&#10;&#10;Automatisch generierte Beschreibung">
            <a:extLst>
              <a:ext uri="{FF2B5EF4-FFF2-40B4-BE49-F238E27FC236}">
                <a16:creationId xmlns:a16="http://schemas.microsoft.com/office/drawing/2014/main" id="{6632E206-F2C6-4136-8013-EDCE39D8F7EC}"/>
              </a:ext>
            </a:extLst>
          </p:cNvPr>
          <p:cNvPicPr>
            <a:picLocks noChangeAspect="1"/>
          </p:cNvPicPr>
          <p:nvPr/>
        </p:nvPicPr>
        <p:blipFill rotWithShape="1">
          <a:blip r:embed="rId3"/>
          <a:srcRect l="16008" r="41369" b="2"/>
          <a:stretch/>
        </p:blipFill>
        <p:spPr>
          <a:xfrm>
            <a:off x="7829163" y="10"/>
            <a:ext cx="4362836" cy="6857990"/>
          </a:xfrm>
          <a:prstGeom prst="rect">
            <a:avLst/>
          </a:prstGeom>
          <a:noFill/>
        </p:spPr>
      </p:pic>
      <p:sp>
        <p:nvSpPr>
          <p:cNvPr id="6" name="Title 5">
            <a:extLst>
              <a:ext uri="{FF2B5EF4-FFF2-40B4-BE49-F238E27FC236}">
                <a16:creationId xmlns:a16="http://schemas.microsoft.com/office/drawing/2014/main" id="{9DFFF1BB-4242-4A02-8E53-E8CDFCE6E1E6}"/>
              </a:ext>
            </a:extLst>
          </p:cNvPr>
          <p:cNvSpPr>
            <a:spLocks noGrp="1"/>
          </p:cNvSpPr>
          <p:nvPr>
            <p:ph type="title"/>
          </p:nvPr>
        </p:nvSpPr>
        <p:spPr>
          <a:xfrm>
            <a:off x="630000" y="1785600"/>
            <a:ext cx="6247552" cy="3286800"/>
          </a:xfrm>
        </p:spPr>
        <p:txBody>
          <a:bodyPr wrap="square" anchor="ctr">
            <a:normAutofit/>
          </a:bodyPr>
          <a:lstStyle/>
          <a:p>
            <a:r>
              <a:rPr lang="en-US" noProof="0" dirty="0" err="1"/>
              <a:t>Polychromie</a:t>
            </a:r>
            <a:r>
              <a:rPr lang="en-US" noProof="0" dirty="0"/>
              <a:t> Architectural</a:t>
            </a:r>
            <a:br>
              <a:rPr lang="en-US" noProof="0" dirty="0"/>
            </a:br>
            <a:br>
              <a:rPr lang="en-US" noProof="0" dirty="0"/>
            </a:br>
            <a:r>
              <a:rPr lang="en-US" noProof="0" dirty="0"/>
              <a:t>Marketing Material</a:t>
            </a:r>
            <a:br>
              <a:rPr lang="en-US" noProof="0" dirty="0"/>
            </a:br>
            <a:br>
              <a:rPr lang="en-US" noProof="0" dirty="0"/>
            </a:br>
            <a:r>
              <a:rPr lang="en-US" noProof="0" dirty="0"/>
              <a:t>Partner network</a:t>
            </a:r>
            <a:br>
              <a:rPr lang="en-US" noProof="0" dirty="0"/>
            </a:br>
            <a:br>
              <a:rPr lang="en-US" noProof="0" dirty="0"/>
            </a:br>
            <a:endParaRPr lang="en-US" noProof="0" dirty="0"/>
          </a:p>
        </p:txBody>
      </p:sp>
      <p:sp>
        <p:nvSpPr>
          <p:cNvPr id="37" name="Text Placeholder 3">
            <a:extLst>
              <a:ext uri="{FF2B5EF4-FFF2-40B4-BE49-F238E27FC236}">
                <a16:creationId xmlns:a16="http://schemas.microsoft.com/office/drawing/2014/main" id="{2130CD2D-568A-47C1-8C52-507809D466F9}"/>
              </a:ext>
            </a:extLst>
          </p:cNvPr>
          <p:cNvSpPr>
            <a:spLocks noGrp="1"/>
          </p:cNvSpPr>
          <p:nvPr>
            <p:ph type="body" sz="quarter" idx="13"/>
          </p:nvPr>
        </p:nvSpPr>
        <p:spPr>
          <a:xfrm>
            <a:off x="630000" y="6171126"/>
            <a:ext cx="10933200" cy="233910"/>
          </a:xfrm>
        </p:spPr>
        <p:txBody>
          <a:bodyPr/>
          <a:lstStyle/>
          <a:p>
            <a:endParaRPr lang="en-US"/>
          </a:p>
        </p:txBody>
      </p:sp>
      <p:sp>
        <p:nvSpPr>
          <p:cNvPr id="4" name="Date Placeholder 3" hidden="1">
            <a:extLst>
              <a:ext uri="{FF2B5EF4-FFF2-40B4-BE49-F238E27FC236}">
                <a16:creationId xmlns:a16="http://schemas.microsoft.com/office/drawing/2014/main" id="{86267E89-2411-4310-A773-01B0F9ECEF72}"/>
              </a:ext>
            </a:extLst>
          </p:cNvPr>
          <p:cNvSpPr>
            <a:spLocks noGrp="1"/>
          </p:cNvSpPr>
          <p:nvPr>
            <p:ph type="dt" sz="half" idx="4294967295"/>
          </p:nvPr>
        </p:nvSpPr>
        <p:spPr>
          <a:xfrm>
            <a:off x="9677400" y="6389647"/>
            <a:ext cx="1482051" cy="169277"/>
          </a:xfrm>
        </p:spPr>
        <p:txBody>
          <a:bodyPr wrap="square" anchor="b">
            <a:normAutofit/>
          </a:bodyPr>
          <a:lstStyle/>
          <a:p>
            <a:pPr>
              <a:spcAft>
                <a:spcPts val="600"/>
              </a:spcAft>
            </a:pPr>
            <a:r>
              <a:rPr lang="de-DE"/>
              <a:t>1. Mai 2021</a:t>
            </a:r>
            <a:endParaRPr lang="en-US"/>
          </a:p>
        </p:txBody>
      </p:sp>
    </p:spTree>
    <p:extLst>
      <p:ext uri="{BB962C8B-B14F-4D97-AF65-F5344CB8AC3E}">
        <p14:creationId xmlns:p14="http://schemas.microsoft.com/office/powerpoint/2010/main" val="264931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FFF1BB-4242-4A02-8E53-E8CDFCE6E1E6}"/>
              </a:ext>
            </a:extLst>
          </p:cNvPr>
          <p:cNvSpPr>
            <a:spLocks noGrp="1"/>
          </p:cNvSpPr>
          <p:nvPr>
            <p:ph type="title"/>
          </p:nvPr>
        </p:nvSpPr>
        <p:spPr>
          <a:xfrm>
            <a:off x="819508" y="2130725"/>
            <a:ext cx="6058043" cy="2941675"/>
          </a:xfrm>
        </p:spPr>
        <p:txBody>
          <a:bodyPr wrap="square" anchor="ctr">
            <a:normAutofit fontScale="90000"/>
          </a:bodyPr>
          <a:lstStyle/>
          <a:p>
            <a:br>
              <a:rPr lang="en-US" noProof="0" dirty="0">
                <a:solidFill>
                  <a:srgbClr val="FFC000"/>
                </a:solidFill>
              </a:rPr>
            </a:br>
            <a:br>
              <a:rPr lang="en-US" noProof="0" dirty="0">
                <a:solidFill>
                  <a:srgbClr val="FFC000"/>
                </a:solidFill>
              </a:rPr>
            </a:br>
            <a:r>
              <a:rPr lang="en-US" noProof="0" dirty="0" err="1">
                <a:solidFill>
                  <a:srgbClr val="FFC000"/>
                </a:solidFill>
              </a:rPr>
              <a:t>Polychromie</a:t>
            </a:r>
            <a:r>
              <a:rPr lang="en-US" noProof="0" dirty="0">
                <a:solidFill>
                  <a:srgbClr val="FFC000"/>
                </a:solidFill>
              </a:rPr>
              <a:t> Architectural</a:t>
            </a:r>
            <a:br>
              <a:rPr lang="en-US" noProof="0" dirty="0"/>
            </a:br>
            <a:br>
              <a:rPr lang="en-US" noProof="0" dirty="0"/>
            </a:br>
            <a:r>
              <a:rPr lang="en-US" sz="2700" noProof="0" dirty="0" err="1"/>
              <a:t>Guarante</a:t>
            </a:r>
            <a:r>
              <a:rPr lang="en-US" sz="2700" dirty="0"/>
              <a:t>e  of color consistency using the latest Technologies (Quality Lab)</a:t>
            </a:r>
            <a:br>
              <a:rPr lang="en-US" sz="2700" dirty="0"/>
            </a:br>
            <a:br>
              <a:rPr lang="en-US" sz="2700" dirty="0"/>
            </a:br>
            <a:r>
              <a:rPr lang="en-US" sz="2700" dirty="0"/>
              <a:t>Guarantee of color tones that remain identical over decades (testing and color approvals)</a:t>
            </a:r>
            <a:br>
              <a:rPr lang="en-US" sz="2700" dirty="0"/>
            </a:br>
            <a:br>
              <a:rPr lang="en-US" sz="2700" dirty="0"/>
            </a:br>
            <a:r>
              <a:rPr lang="en-US" sz="2700" dirty="0"/>
              <a:t>Unique colors of </a:t>
            </a:r>
            <a:r>
              <a:rPr lang="en-US" sz="2700" dirty="0" err="1"/>
              <a:t>Polychromie</a:t>
            </a:r>
            <a:r>
              <a:rPr lang="en-US" sz="2700" dirty="0"/>
              <a:t> Architectural are based on a variety of pigments (continuous exchange on new </a:t>
            </a:r>
            <a:br>
              <a:rPr lang="en-US" sz="2700" dirty="0"/>
            </a:br>
            <a:r>
              <a:rPr lang="en-US" sz="2700" dirty="0"/>
              <a:t>pigments/environmentally friendly) </a:t>
            </a:r>
            <a:br>
              <a:rPr lang="en-US" noProof="0" dirty="0"/>
            </a:br>
            <a:br>
              <a:rPr lang="en-US" noProof="0" dirty="0"/>
            </a:br>
            <a:br>
              <a:rPr lang="en-US" noProof="0" dirty="0"/>
            </a:br>
            <a:br>
              <a:rPr lang="en-US" noProof="0" dirty="0"/>
            </a:br>
            <a:br>
              <a:rPr lang="en-US" noProof="0" dirty="0"/>
            </a:br>
            <a:br>
              <a:rPr lang="en-US" noProof="0" dirty="0"/>
            </a:br>
            <a:endParaRPr lang="en-US" noProof="0" dirty="0"/>
          </a:p>
        </p:txBody>
      </p:sp>
      <p:sp>
        <p:nvSpPr>
          <p:cNvPr id="37" name="Text Placeholder 3">
            <a:extLst>
              <a:ext uri="{FF2B5EF4-FFF2-40B4-BE49-F238E27FC236}">
                <a16:creationId xmlns:a16="http://schemas.microsoft.com/office/drawing/2014/main" id="{2130CD2D-568A-47C1-8C52-507809D466F9}"/>
              </a:ext>
            </a:extLst>
          </p:cNvPr>
          <p:cNvSpPr>
            <a:spLocks noGrp="1"/>
          </p:cNvSpPr>
          <p:nvPr>
            <p:ph type="body" sz="quarter" idx="13"/>
          </p:nvPr>
        </p:nvSpPr>
        <p:spPr>
          <a:xfrm>
            <a:off x="629400" y="6171126"/>
            <a:ext cx="10933200" cy="233910"/>
          </a:xfrm>
        </p:spPr>
        <p:txBody>
          <a:bodyPr/>
          <a:lstStyle/>
          <a:p>
            <a:endParaRPr lang="en-US" dirty="0"/>
          </a:p>
        </p:txBody>
      </p:sp>
      <p:sp>
        <p:nvSpPr>
          <p:cNvPr id="4" name="Date Placeholder 3" hidden="1">
            <a:extLst>
              <a:ext uri="{FF2B5EF4-FFF2-40B4-BE49-F238E27FC236}">
                <a16:creationId xmlns:a16="http://schemas.microsoft.com/office/drawing/2014/main" id="{86267E89-2411-4310-A773-01B0F9ECEF72}"/>
              </a:ext>
            </a:extLst>
          </p:cNvPr>
          <p:cNvSpPr>
            <a:spLocks noGrp="1"/>
          </p:cNvSpPr>
          <p:nvPr>
            <p:ph type="dt" sz="half" idx="4294967295"/>
          </p:nvPr>
        </p:nvSpPr>
        <p:spPr>
          <a:xfrm>
            <a:off x="9677400" y="6389647"/>
            <a:ext cx="1482051" cy="169277"/>
          </a:xfrm>
        </p:spPr>
        <p:txBody>
          <a:bodyPr wrap="square" anchor="b">
            <a:normAutofit/>
          </a:bodyPr>
          <a:lstStyle/>
          <a:p>
            <a:pPr>
              <a:spcAft>
                <a:spcPts val="600"/>
              </a:spcAft>
            </a:pPr>
            <a:r>
              <a:rPr lang="de-DE"/>
              <a:t>1. Mai 2021</a:t>
            </a:r>
            <a:endParaRPr lang="en-US"/>
          </a:p>
        </p:txBody>
      </p:sp>
      <p:pic>
        <p:nvPicPr>
          <p:cNvPr id="8" name="Grafik 7">
            <a:extLst>
              <a:ext uri="{FF2B5EF4-FFF2-40B4-BE49-F238E27FC236}">
                <a16:creationId xmlns:a16="http://schemas.microsoft.com/office/drawing/2014/main" id="{9A1FD907-5568-4FED-A5B6-1EA2E4294E38}"/>
              </a:ext>
            </a:extLst>
          </p:cNvPr>
          <p:cNvPicPr>
            <a:picLocks noChangeAspect="1"/>
          </p:cNvPicPr>
          <p:nvPr/>
        </p:nvPicPr>
        <p:blipFill>
          <a:blip r:embed="rId3"/>
          <a:stretch>
            <a:fillRect/>
          </a:stretch>
        </p:blipFill>
        <p:spPr>
          <a:xfrm>
            <a:off x="8893583" y="0"/>
            <a:ext cx="3313043" cy="6858000"/>
          </a:xfrm>
          <a:prstGeom prst="rect">
            <a:avLst/>
          </a:prstGeom>
        </p:spPr>
      </p:pic>
    </p:spTree>
    <p:extLst>
      <p:ext uri="{BB962C8B-B14F-4D97-AF65-F5344CB8AC3E}">
        <p14:creationId xmlns:p14="http://schemas.microsoft.com/office/powerpoint/2010/main" val="96964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8EEE8E-9401-405C-B133-B9BBB0B71B34}"/>
              </a:ext>
            </a:extLst>
          </p:cNvPr>
          <p:cNvSpPr>
            <a:spLocks noGrp="1"/>
          </p:cNvSpPr>
          <p:nvPr>
            <p:ph type="title"/>
          </p:nvPr>
        </p:nvSpPr>
        <p:spPr/>
        <p:txBody>
          <a:bodyPr/>
          <a:lstStyle/>
          <a:p>
            <a:r>
              <a:rPr lang="en-US" noProof="0" dirty="0" err="1"/>
              <a:t>Farbe</a:t>
            </a:r>
            <a:r>
              <a:rPr lang="en-US" noProof="0" dirty="0"/>
              <a:t> </a:t>
            </a:r>
            <a:r>
              <a:rPr lang="en-US" noProof="0" dirty="0" err="1"/>
              <a:t>ist</a:t>
            </a:r>
            <a:r>
              <a:rPr lang="en-US" noProof="0" dirty="0"/>
              <a:t> </a:t>
            </a:r>
            <a:r>
              <a:rPr lang="en-US" noProof="0" dirty="0" err="1"/>
              <a:t>ein</a:t>
            </a:r>
            <a:r>
              <a:rPr lang="en-US" noProof="0" dirty="0"/>
              <a:t> </a:t>
            </a:r>
            <a:r>
              <a:rPr lang="en-US" noProof="0" dirty="0" err="1"/>
              <a:t>Auslöser</a:t>
            </a:r>
            <a:r>
              <a:rPr lang="en-US" noProof="0" dirty="0"/>
              <a:t> starker </a:t>
            </a:r>
            <a:r>
              <a:rPr lang="en-US" noProof="0" dirty="0" err="1"/>
              <a:t>Wikungen</a:t>
            </a:r>
            <a:r>
              <a:rPr lang="en-US" noProof="0" dirty="0"/>
              <a:t>. </a:t>
            </a:r>
            <a:r>
              <a:rPr lang="en-US" noProof="0" dirty="0" err="1"/>
              <a:t>Farbe</a:t>
            </a:r>
            <a:r>
              <a:rPr lang="en-US" noProof="0" dirty="0"/>
              <a:t> </a:t>
            </a:r>
            <a:r>
              <a:rPr lang="en-US" noProof="0" dirty="0" err="1"/>
              <a:t>ist</a:t>
            </a:r>
            <a:r>
              <a:rPr lang="en-US" noProof="0" dirty="0"/>
              <a:t> </a:t>
            </a:r>
            <a:r>
              <a:rPr lang="en-US" noProof="0" dirty="0" err="1"/>
              <a:t>ein</a:t>
            </a:r>
            <a:r>
              <a:rPr lang="en-US" noProof="0" dirty="0"/>
              <a:t> </a:t>
            </a:r>
            <a:r>
              <a:rPr lang="en-US" noProof="0" dirty="0" err="1"/>
              <a:t>Faktor</a:t>
            </a:r>
            <a:r>
              <a:rPr lang="en-US" noProof="0" dirty="0"/>
              <a:t> </a:t>
            </a:r>
            <a:r>
              <a:rPr lang="en-US" noProof="0" dirty="0" err="1"/>
              <a:t>unserer</a:t>
            </a:r>
            <a:r>
              <a:rPr lang="en-US" noProof="0" dirty="0"/>
              <a:t> </a:t>
            </a:r>
            <a:r>
              <a:rPr lang="en-US" noProof="0" dirty="0" err="1"/>
              <a:t>Existenz</a:t>
            </a:r>
            <a:endParaRPr lang="en-US" noProof="0" dirty="0"/>
          </a:p>
        </p:txBody>
      </p:sp>
      <p:sp>
        <p:nvSpPr>
          <p:cNvPr id="6" name="Text Placeholder 5">
            <a:extLst>
              <a:ext uri="{FF2B5EF4-FFF2-40B4-BE49-F238E27FC236}">
                <a16:creationId xmlns:a16="http://schemas.microsoft.com/office/drawing/2014/main" id="{D2FE03D3-B236-40AB-8F4D-8EC5A012E8D0}"/>
              </a:ext>
            </a:extLst>
          </p:cNvPr>
          <p:cNvSpPr>
            <a:spLocks noGrp="1"/>
          </p:cNvSpPr>
          <p:nvPr>
            <p:ph type="body" sz="quarter" idx="11"/>
          </p:nvPr>
        </p:nvSpPr>
        <p:spPr/>
        <p:txBody>
          <a:bodyPr/>
          <a:lstStyle/>
          <a:p>
            <a:endParaRPr lang="en-US" dirty="0"/>
          </a:p>
        </p:txBody>
      </p:sp>
      <p:pic>
        <p:nvPicPr>
          <p:cNvPr id="7" name="Bildplatzhalter 6">
            <a:extLst>
              <a:ext uri="{FF2B5EF4-FFF2-40B4-BE49-F238E27FC236}">
                <a16:creationId xmlns:a16="http://schemas.microsoft.com/office/drawing/2014/main" id="{7C935940-18D4-462C-AB47-6D7BAA3C24D1}"/>
              </a:ext>
            </a:extLst>
          </p:cNvPr>
          <p:cNvPicPr>
            <a:picLocks noGrp="1" noChangeAspect="1"/>
          </p:cNvPicPr>
          <p:nvPr>
            <p:ph type="pic" sz="quarter" idx="14"/>
          </p:nvPr>
        </p:nvPicPr>
        <p:blipFill>
          <a:blip r:embed="rId3"/>
          <a:srcRect l="5538" r="5538"/>
          <a:stretch>
            <a:fillRect/>
          </a:stretch>
        </p:blipFill>
        <p:spPr/>
      </p:pic>
    </p:spTree>
    <p:extLst>
      <p:ext uri="{BB962C8B-B14F-4D97-AF65-F5344CB8AC3E}">
        <p14:creationId xmlns:p14="http://schemas.microsoft.com/office/powerpoint/2010/main" val="1255231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FFF1BB-4242-4A02-8E53-E8CDFCE6E1E6}"/>
              </a:ext>
            </a:extLst>
          </p:cNvPr>
          <p:cNvSpPr>
            <a:spLocks noGrp="1"/>
          </p:cNvSpPr>
          <p:nvPr>
            <p:ph type="title"/>
          </p:nvPr>
        </p:nvSpPr>
        <p:spPr>
          <a:xfrm>
            <a:off x="819508" y="2130725"/>
            <a:ext cx="6058043" cy="2941675"/>
          </a:xfrm>
        </p:spPr>
        <p:txBody>
          <a:bodyPr wrap="square" anchor="ctr">
            <a:normAutofit fontScale="90000"/>
          </a:bodyPr>
          <a:lstStyle/>
          <a:p>
            <a:br>
              <a:rPr lang="en-US" noProof="0" dirty="0">
                <a:solidFill>
                  <a:srgbClr val="FFC000"/>
                </a:solidFill>
              </a:rPr>
            </a:br>
            <a:br>
              <a:rPr lang="en-US" noProof="0" dirty="0">
                <a:solidFill>
                  <a:srgbClr val="FFC000"/>
                </a:solidFill>
              </a:rPr>
            </a:br>
            <a:r>
              <a:rPr lang="en-US" noProof="0" dirty="0">
                <a:solidFill>
                  <a:srgbClr val="FFC000"/>
                </a:solidFill>
              </a:rPr>
              <a:t>Marketing/Content</a:t>
            </a:r>
            <a:br>
              <a:rPr lang="en-US" noProof="0" dirty="0"/>
            </a:br>
            <a:br>
              <a:rPr lang="en-US" noProof="0" dirty="0"/>
            </a:br>
            <a:r>
              <a:rPr lang="en-US" sz="2700" noProof="0" dirty="0"/>
              <a:t>Ensure and actualize content and statements on</a:t>
            </a:r>
            <a:br>
              <a:rPr lang="en-US" sz="2700" noProof="0" dirty="0"/>
            </a:br>
            <a:r>
              <a:rPr lang="en-US" sz="2700" noProof="0" dirty="0" err="1"/>
              <a:t>Polychromie</a:t>
            </a:r>
            <a:r>
              <a:rPr lang="en-US" sz="2700" noProof="0" dirty="0"/>
              <a:t> </a:t>
            </a:r>
            <a:r>
              <a:rPr lang="en-US" sz="2700" noProof="0" dirty="0" err="1"/>
              <a:t>Architecturale</a:t>
            </a:r>
            <a:br>
              <a:rPr lang="en-US" sz="2700" dirty="0"/>
            </a:br>
            <a:br>
              <a:rPr lang="en-US" sz="2700" dirty="0"/>
            </a:br>
            <a:r>
              <a:rPr lang="en-US" sz="2700" dirty="0"/>
              <a:t>Adequate use of image and next materials (approval by FLC)</a:t>
            </a:r>
            <a:br>
              <a:rPr lang="en-US" sz="2700" dirty="0"/>
            </a:br>
            <a:br>
              <a:rPr lang="en-US" sz="2700" dirty="0"/>
            </a:br>
            <a:r>
              <a:rPr lang="en-US" sz="2700" dirty="0"/>
              <a:t>LCS 24h Marketing Service: </a:t>
            </a:r>
            <a:r>
              <a:rPr lang="en-US" sz="2700" dirty="0" err="1"/>
              <a:t>NextCloud</a:t>
            </a:r>
            <a:r>
              <a:rPr lang="en-US" sz="2700" dirty="0"/>
              <a:t> - LC</a:t>
            </a:r>
            <a:r>
              <a:rPr lang="en-US" sz="2700" dirty="0">
                <a:latin typeface="Calibri" panose="020F0502020204030204" pitchFamily="34" charset="0"/>
                <a:cs typeface="Calibri" panose="020F0502020204030204" pitchFamily="34" charset="0"/>
              </a:rPr>
              <a:t>®LC Partner Login (Arte: Mr. Greet </a:t>
            </a:r>
            <a:r>
              <a:rPr lang="en-US" sz="2700" dirty="0" err="1">
                <a:latin typeface="Calibri" panose="020F0502020204030204" pitchFamily="34" charset="0"/>
                <a:cs typeface="Calibri" panose="020F0502020204030204" pitchFamily="34" charset="0"/>
              </a:rPr>
              <a:t>Lammens</a:t>
            </a:r>
            <a:r>
              <a:rPr lang="en-US" sz="2700" dirty="0">
                <a:latin typeface="Calibri" panose="020F0502020204030204" pitchFamily="34" charset="0"/>
                <a:cs typeface="Calibri" panose="020F0502020204030204" pitchFamily="34" charset="0"/>
              </a:rPr>
              <a:t>)</a:t>
            </a:r>
            <a:br>
              <a:rPr lang="en-US" sz="2700" dirty="0">
                <a:latin typeface="Calibri" panose="020F0502020204030204" pitchFamily="34" charset="0"/>
                <a:cs typeface="Calibri" panose="020F0502020204030204" pitchFamily="34" charset="0"/>
              </a:rPr>
            </a:b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Les </a:t>
            </a:r>
            <a:r>
              <a:rPr lang="en-US" sz="2700" dirty="0" err="1">
                <a:latin typeface="Calibri" panose="020F0502020204030204" pitchFamily="34" charset="0"/>
                <a:cs typeface="Calibri" panose="020F0502020204030204" pitchFamily="34" charset="0"/>
              </a:rPr>
              <a:t>Couleurs®LeCorbusier</a:t>
            </a:r>
            <a:r>
              <a:rPr lang="en-US" sz="2700" dirty="0">
                <a:latin typeface="Calibri" panose="020F0502020204030204" pitchFamily="34" charset="0"/>
                <a:cs typeface="Calibri" panose="020F0502020204030204" pitchFamily="34" charset="0"/>
              </a:rPr>
              <a:t> Brand Manual </a:t>
            </a:r>
            <a:br>
              <a:rPr lang="en-US" sz="2700" dirty="0"/>
            </a:br>
            <a:br>
              <a:rPr lang="en-US" sz="2700" dirty="0"/>
            </a:br>
            <a:br>
              <a:rPr lang="en-US" noProof="0" dirty="0"/>
            </a:br>
            <a:br>
              <a:rPr lang="en-US" noProof="0" dirty="0"/>
            </a:br>
            <a:br>
              <a:rPr lang="en-US" noProof="0" dirty="0"/>
            </a:br>
            <a:br>
              <a:rPr lang="en-US" noProof="0" dirty="0"/>
            </a:br>
            <a:br>
              <a:rPr lang="en-US" noProof="0" dirty="0"/>
            </a:br>
            <a:br>
              <a:rPr lang="en-US" noProof="0" dirty="0"/>
            </a:br>
            <a:endParaRPr lang="en-US" noProof="0" dirty="0"/>
          </a:p>
        </p:txBody>
      </p:sp>
      <p:sp>
        <p:nvSpPr>
          <p:cNvPr id="37" name="Text Placeholder 3">
            <a:extLst>
              <a:ext uri="{FF2B5EF4-FFF2-40B4-BE49-F238E27FC236}">
                <a16:creationId xmlns:a16="http://schemas.microsoft.com/office/drawing/2014/main" id="{2130CD2D-568A-47C1-8C52-507809D466F9}"/>
              </a:ext>
            </a:extLst>
          </p:cNvPr>
          <p:cNvSpPr>
            <a:spLocks noGrp="1"/>
          </p:cNvSpPr>
          <p:nvPr>
            <p:ph type="body" sz="quarter" idx="13"/>
          </p:nvPr>
        </p:nvSpPr>
        <p:spPr>
          <a:xfrm>
            <a:off x="629400" y="6171126"/>
            <a:ext cx="10933200" cy="233910"/>
          </a:xfrm>
        </p:spPr>
        <p:txBody>
          <a:bodyPr/>
          <a:lstStyle/>
          <a:p>
            <a:endParaRPr lang="en-US" dirty="0"/>
          </a:p>
        </p:txBody>
      </p:sp>
      <p:sp>
        <p:nvSpPr>
          <p:cNvPr id="4" name="Date Placeholder 3" hidden="1">
            <a:extLst>
              <a:ext uri="{FF2B5EF4-FFF2-40B4-BE49-F238E27FC236}">
                <a16:creationId xmlns:a16="http://schemas.microsoft.com/office/drawing/2014/main" id="{86267E89-2411-4310-A773-01B0F9ECEF72}"/>
              </a:ext>
            </a:extLst>
          </p:cNvPr>
          <p:cNvSpPr>
            <a:spLocks noGrp="1"/>
          </p:cNvSpPr>
          <p:nvPr>
            <p:ph type="dt" sz="half" idx="4294967295"/>
          </p:nvPr>
        </p:nvSpPr>
        <p:spPr>
          <a:xfrm>
            <a:off x="9677400" y="6389647"/>
            <a:ext cx="1482051" cy="169277"/>
          </a:xfrm>
        </p:spPr>
        <p:txBody>
          <a:bodyPr wrap="square" anchor="b">
            <a:normAutofit/>
          </a:bodyPr>
          <a:lstStyle/>
          <a:p>
            <a:pPr>
              <a:spcAft>
                <a:spcPts val="600"/>
              </a:spcAft>
            </a:pPr>
            <a:r>
              <a:rPr lang="de-DE"/>
              <a:t>1. Mai 2021</a:t>
            </a:r>
            <a:endParaRPr lang="en-US"/>
          </a:p>
        </p:txBody>
      </p:sp>
      <p:pic>
        <p:nvPicPr>
          <p:cNvPr id="3" name="Grafik 2" descr="Ein Bild, das Text, Person, Mann, stehend enthält.&#10;&#10;Automatisch generierte Beschreibung">
            <a:extLst>
              <a:ext uri="{FF2B5EF4-FFF2-40B4-BE49-F238E27FC236}">
                <a16:creationId xmlns:a16="http://schemas.microsoft.com/office/drawing/2014/main" id="{4B197132-7837-411F-9CE9-5D44F2A09501}"/>
              </a:ext>
            </a:extLst>
          </p:cNvPr>
          <p:cNvPicPr>
            <a:picLocks noChangeAspect="1"/>
          </p:cNvPicPr>
          <p:nvPr/>
        </p:nvPicPr>
        <p:blipFill>
          <a:blip r:embed="rId3"/>
          <a:stretch>
            <a:fillRect/>
          </a:stretch>
        </p:blipFill>
        <p:spPr>
          <a:xfrm>
            <a:off x="6945788" y="0"/>
            <a:ext cx="5246212" cy="6858000"/>
          </a:xfrm>
          <a:prstGeom prst="rect">
            <a:avLst/>
          </a:prstGeom>
        </p:spPr>
      </p:pic>
    </p:spTree>
    <p:extLst>
      <p:ext uri="{BB962C8B-B14F-4D97-AF65-F5344CB8AC3E}">
        <p14:creationId xmlns:p14="http://schemas.microsoft.com/office/powerpoint/2010/main" val="458493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FFF1BB-4242-4A02-8E53-E8CDFCE6E1E6}"/>
              </a:ext>
            </a:extLst>
          </p:cNvPr>
          <p:cNvSpPr>
            <a:spLocks noGrp="1"/>
          </p:cNvSpPr>
          <p:nvPr>
            <p:ph type="title"/>
          </p:nvPr>
        </p:nvSpPr>
        <p:spPr>
          <a:xfrm>
            <a:off x="819508" y="2130725"/>
            <a:ext cx="6058043" cy="2941675"/>
          </a:xfrm>
        </p:spPr>
        <p:txBody>
          <a:bodyPr wrap="square" anchor="ctr">
            <a:normAutofit fontScale="90000"/>
          </a:bodyPr>
          <a:lstStyle/>
          <a:p>
            <a:br>
              <a:rPr lang="en-US" noProof="0" dirty="0">
                <a:solidFill>
                  <a:srgbClr val="FFC000"/>
                </a:solidFill>
              </a:rPr>
            </a:br>
            <a:r>
              <a:rPr lang="en-US" noProof="0" dirty="0">
                <a:solidFill>
                  <a:srgbClr val="FFC000"/>
                </a:solidFill>
              </a:rPr>
              <a:t>Marketing/Activities</a:t>
            </a:r>
            <a:br>
              <a:rPr lang="en-US" noProof="0" dirty="0"/>
            </a:br>
            <a:br>
              <a:rPr lang="en-US" noProof="0" dirty="0"/>
            </a:br>
            <a:r>
              <a:rPr lang="en-US" sz="2700" noProof="0" dirty="0"/>
              <a:t>Ensure presence and awareness among broad network of Architects, Interior Designers, Experts etc.)</a:t>
            </a:r>
            <a:br>
              <a:rPr lang="en-US" sz="2700" noProof="0" dirty="0"/>
            </a:br>
            <a:br>
              <a:rPr lang="en-US" sz="2700" noProof="0" dirty="0"/>
            </a:br>
            <a:r>
              <a:rPr lang="en-US" sz="2700" noProof="0" dirty="0"/>
              <a:t>- periodical Newsletter (&gt;25000 contacts)</a:t>
            </a:r>
            <a:br>
              <a:rPr lang="en-US" sz="2700" noProof="0" dirty="0"/>
            </a:br>
            <a:br>
              <a:rPr lang="en-US" sz="2700" noProof="0" dirty="0"/>
            </a:br>
            <a:r>
              <a:rPr lang="en-US" sz="2700" noProof="0" dirty="0"/>
              <a:t>- LCS Ambassadors (seminars, )</a:t>
            </a:r>
            <a:br>
              <a:rPr lang="en-US" sz="2700" noProof="0" dirty="0"/>
            </a:br>
            <a:br>
              <a:rPr lang="en-US" sz="2700" noProof="0" dirty="0"/>
            </a:br>
            <a:r>
              <a:rPr lang="en-US" sz="2700" noProof="0" dirty="0"/>
              <a:t>- Social Media presence/push</a:t>
            </a:r>
            <a:br>
              <a:rPr lang="en-US" sz="2700" noProof="0" dirty="0"/>
            </a:br>
            <a:br>
              <a:rPr lang="en-US" sz="2700" noProof="0" dirty="0"/>
            </a:br>
            <a:r>
              <a:rPr lang="en-US" sz="2700" noProof="0" dirty="0"/>
              <a:t>- Partner network</a:t>
            </a:r>
            <a:br>
              <a:rPr lang="en-US" sz="2700" noProof="0" dirty="0"/>
            </a:br>
            <a:br>
              <a:rPr lang="en-US" sz="2700" noProof="0" dirty="0"/>
            </a:br>
            <a:r>
              <a:rPr lang="en-US" sz="2700" noProof="0" dirty="0"/>
              <a:t>- Joint Events (Jung, </a:t>
            </a:r>
            <a:r>
              <a:rPr lang="en-US" sz="2700" noProof="0" dirty="0" err="1"/>
              <a:t>Heroal</a:t>
            </a:r>
            <a:r>
              <a:rPr lang="en-US" sz="2700" noProof="0" dirty="0"/>
              <a:t>, </a:t>
            </a:r>
            <a:r>
              <a:rPr lang="en-US" sz="2700" noProof="0" dirty="0" err="1"/>
              <a:t>Kabe</a:t>
            </a:r>
            <a:r>
              <a:rPr lang="en-US" sz="2700" dirty="0"/>
              <a:t>, </a:t>
            </a:r>
            <a:r>
              <a:rPr lang="en-US" sz="2700" dirty="0" err="1"/>
              <a:t>Gigacer</a:t>
            </a:r>
            <a:r>
              <a:rPr lang="en-US" sz="2700" dirty="0"/>
              <a:t> etc.)</a:t>
            </a:r>
            <a:br>
              <a:rPr lang="en-US" noProof="0" dirty="0"/>
            </a:br>
            <a:endParaRPr lang="en-US" noProof="0" dirty="0"/>
          </a:p>
        </p:txBody>
      </p:sp>
      <p:sp>
        <p:nvSpPr>
          <p:cNvPr id="37" name="Text Placeholder 3">
            <a:extLst>
              <a:ext uri="{FF2B5EF4-FFF2-40B4-BE49-F238E27FC236}">
                <a16:creationId xmlns:a16="http://schemas.microsoft.com/office/drawing/2014/main" id="{2130CD2D-568A-47C1-8C52-507809D466F9}"/>
              </a:ext>
            </a:extLst>
          </p:cNvPr>
          <p:cNvSpPr>
            <a:spLocks noGrp="1"/>
          </p:cNvSpPr>
          <p:nvPr>
            <p:ph type="body" sz="quarter" idx="13"/>
          </p:nvPr>
        </p:nvSpPr>
        <p:spPr>
          <a:xfrm>
            <a:off x="629400" y="6171126"/>
            <a:ext cx="10933200" cy="233910"/>
          </a:xfrm>
        </p:spPr>
        <p:txBody>
          <a:bodyPr/>
          <a:lstStyle/>
          <a:p>
            <a:endParaRPr lang="en-US" dirty="0"/>
          </a:p>
        </p:txBody>
      </p:sp>
      <p:sp>
        <p:nvSpPr>
          <p:cNvPr id="4" name="Date Placeholder 3" hidden="1">
            <a:extLst>
              <a:ext uri="{FF2B5EF4-FFF2-40B4-BE49-F238E27FC236}">
                <a16:creationId xmlns:a16="http://schemas.microsoft.com/office/drawing/2014/main" id="{86267E89-2411-4310-A773-01B0F9ECEF72}"/>
              </a:ext>
            </a:extLst>
          </p:cNvPr>
          <p:cNvSpPr>
            <a:spLocks noGrp="1"/>
          </p:cNvSpPr>
          <p:nvPr>
            <p:ph type="dt" sz="half" idx="4294967295"/>
          </p:nvPr>
        </p:nvSpPr>
        <p:spPr>
          <a:xfrm>
            <a:off x="9677400" y="6389647"/>
            <a:ext cx="1482051" cy="169277"/>
          </a:xfrm>
        </p:spPr>
        <p:txBody>
          <a:bodyPr wrap="square" anchor="b">
            <a:normAutofit/>
          </a:bodyPr>
          <a:lstStyle/>
          <a:p>
            <a:pPr>
              <a:spcAft>
                <a:spcPts val="600"/>
              </a:spcAft>
            </a:pPr>
            <a:r>
              <a:rPr lang="de-DE"/>
              <a:t>1. Mai 2021</a:t>
            </a:r>
            <a:endParaRPr lang="en-US"/>
          </a:p>
        </p:txBody>
      </p:sp>
      <p:pic>
        <p:nvPicPr>
          <p:cNvPr id="10" name="Grafik 9">
            <a:extLst>
              <a:ext uri="{FF2B5EF4-FFF2-40B4-BE49-F238E27FC236}">
                <a16:creationId xmlns:a16="http://schemas.microsoft.com/office/drawing/2014/main" id="{CC2B917A-E1A5-4D60-9C42-87A429FBBC5C}"/>
              </a:ext>
            </a:extLst>
          </p:cNvPr>
          <p:cNvPicPr>
            <a:picLocks noChangeAspect="1"/>
          </p:cNvPicPr>
          <p:nvPr/>
        </p:nvPicPr>
        <p:blipFill>
          <a:blip r:embed="rId3"/>
          <a:stretch>
            <a:fillRect/>
          </a:stretch>
        </p:blipFill>
        <p:spPr>
          <a:xfrm>
            <a:off x="8497548" y="0"/>
            <a:ext cx="2552744" cy="6858000"/>
          </a:xfrm>
          <a:prstGeom prst="rect">
            <a:avLst/>
          </a:prstGeom>
        </p:spPr>
      </p:pic>
      <p:sp>
        <p:nvSpPr>
          <p:cNvPr id="13" name="Textfeld 12">
            <a:extLst>
              <a:ext uri="{FF2B5EF4-FFF2-40B4-BE49-F238E27FC236}">
                <a16:creationId xmlns:a16="http://schemas.microsoft.com/office/drawing/2014/main" id="{0E5904AF-4F15-4833-91A1-046E04B531DA}"/>
              </a:ext>
            </a:extLst>
          </p:cNvPr>
          <p:cNvSpPr txBox="1"/>
          <p:nvPr/>
        </p:nvSpPr>
        <p:spPr>
          <a:xfrm>
            <a:off x="3047281" y="3248647"/>
            <a:ext cx="6094562" cy="369332"/>
          </a:xfrm>
          <a:prstGeom prst="rect">
            <a:avLst/>
          </a:prstGeom>
          <a:no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575757"/>
                </a:solidFill>
                <a:prstDash val="solid"/>
                <a:round/>
                <a:headEnd type="none" w="med" len="med"/>
                <a:tailEnd type="none" w="med" len="med"/>
              </a14:hiddenLine>
            </a:ext>
          </a:extLst>
        </p:spPr>
        <p:txBody>
          <a:bodyPr wrap="square">
            <a:spAutoFit/>
          </a:bodyPr>
          <a:lstStyle/>
          <a:p>
            <a:r>
              <a:rPr lang="en-US" sz="1800" noProof="0" dirty="0"/>
              <a:t>- Social Media presence/push</a:t>
            </a:r>
            <a:endParaRPr lang="de-CH" dirty="0"/>
          </a:p>
        </p:txBody>
      </p:sp>
      <p:sp>
        <p:nvSpPr>
          <p:cNvPr id="15" name="Textfeld 14">
            <a:extLst>
              <a:ext uri="{FF2B5EF4-FFF2-40B4-BE49-F238E27FC236}">
                <a16:creationId xmlns:a16="http://schemas.microsoft.com/office/drawing/2014/main" id="{371CFE73-8FEC-4627-9A95-85A6D1F9FD2C}"/>
              </a:ext>
            </a:extLst>
          </p:cNvPr>
          <p:cNvSpPr txBox="1"/>
          <p:nvPr/>
        </p:nvSpPr>
        <p:spPr>
          <a:xfrm>
            <a:off x="3047281" y="3248647"/>
            <a:ext cx="6094562" cy="369332"/>
          </a:xfrm>
          <a:prstGeom prst="rect">
            <a:avLst/>
          </a:prstGeom>
          <a:no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575757"/>
                </a:solidFill>
                <a:prstDash val="solid"/>
                <a:round/>
                <a:headEnd type="none" w="med" len="med"/>
                <a:tailEnd type="none" w="med" len="med"/>
              </a14:hiddenLine>
            </a:ext>
          </a:extLst>
        </p:spPr>
        <p:txBody>
          <a:bodyPr wrap="square">
            <a:spAutoFit/>
          </a:bodyPr>
          <a:lstStyle/>
          <a:p>
            <a:r>
              <a:rPr lang="en-US" sz="1800" noProof="0" dirty="0"/>
              <a:t>- Social Media presence/push</a:t>
            </a:r>
            <a:endParaRPr lang="de-CH" dirty="0"/>
          </a:p>
        </p:txBody>
      </p:sp>
    </p:spTree>
    <p:extLst>
      <p:ext uri="{BB962C8B-B14F-4D97-AF65-F5344CB8AC3E}">
        <p14:creationId xmlns:p14="http://schemas.microsoft.com/office/powerpoint/2010/main" val="1913934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FFF1BB-4242-4A02-8E53-E8CDFCE6E1E6}"/>
              </a:ext>
            </a:extLst>
          </p:cNvPr>
          <p:cNvSpPr>
            <a:spLocks noGrp="1"/>
          </p:cNvSpPr>
          <p:nvPr>
            <p:ph type="title"/>
          </p:nvPr>
        </p:nvSpPr>
        <p:spPr>
          <a:xfrm>
            <a:off x="791616" y="1897812"/>
            <a:ext cx="5928361" cy="3252227"/>
          </a:xfrm>
        </p:spPr>
        <p:txBody>
          <a:bodyPr wrap="square" anchor="ctr">
            <a:normAutofit fontScale="90000"/>
          </a:bodyPr>
          <a:lstStyle/>
          <a:p>
            <a:r>
              <a:rPr lang="en-US" noProof="0" dirty="0">
                <a:solidFill>
                  <a:srgbClr val="FFC000"/>
                </a:solidFill>
              </a:rPr>
              <a:t>Expand </a:t>
            </a:r>
            <a:r>
              <a:rPr lang="en-US" noProof="0" dirty="0" err="1">
                <a:solidFill>
                  <a:srgbClr val="FFC000"/>
                </a:solidFill>
              </a:rPr>
              <a:t>Parnter</a:t>
            </a:r>
            <a:r>
              <a:rPr lang="en-US" noProof="0" dirty="0">
                <a:solidFill>
                  <a:srgbClr val="FFC000"/>
                </a:solidFill>
              </a:rPr>
              <a:t> Network </a:t>
            </a:r>
            <a:br>
              <a:rPr lang="en-US" noProof="0" dirty="0"/>
            </a:br>
            <a:br>
              <a:rPr lang="en-US" noProof="0" dirty="0"/>
            </a:br>
            <a:r>
              <a:rPr lang="en-US" sz="2700" noProof="0" dirty="0"/>
              <a:t>Partners active in areas connected in some way to </a:t>
            </a:r>
            <a:r>
              <a:rPr lang="en-US" sz="2700" noProof="0" dirty="0" err="1"/>
              <a:t>LC</a:t>
            </a:r>
            <a:r>
              <a:rPr lang="en-US" sz="2700" noProof="0" dirty="0" err="1">
                <a:latin typeface="Calibri" panose="020F0502020204030204" pitchFamily="34" charset="0"/>
                <a:cs typeface="Calibri" panose="020F0502020204030204" pitchFamily="34" charset="0"/>
              </a:rPr>
              <a:t>®heritage</a:t>
            </a:r>
            <a:r>
              <a:rPr lang="en-US" sz="2700" noProof="0" dirty="0">
                <a:latin typeface="Calibri" panose="020F0502020204030204" pitchFamily="34" charset="0"/>
                <a:cs typeface="Calibri" panose="020F0502020204030204" pitchFamily="34" charset="0"/>
              </a:rPr>
              <a:t> (Architectural, Colors, Design, Art, Lifestyle)</a:t>
            </a:r>
            <a:br>
              <a:rPr lang="en-US" sz="2700" noProof="0" dirty="0"/>
            </a:br>
            <a:br>
              <a:rPr lang="en-US" sz="2700" noProof="0" dirty="0"/>
            </a:br>
            <a:r>
              <a:rPr lang="en-US" sz="2700" noProof="0" dirty="0"/>
              <a:t>Similar vision regarding Quality and Excellence (Premium Brands)</a:t>
            </a:r>
            <a:br>
              <a:rPr lang="en-US" sz="2700" noProof="0" dirty="0"/>
            </a:br>
            <a:br>
              <a:rPr lang="en-US" sz="2700" noProof="0" dirty="0"/>
            </a:br>
            <a:r>
              <a:rPr lang="en-US" sz="2700" noProof="0" dirty="0"/>
              <a:t>Complementary  and internationally active</a:t>
            </a:r>
            <a:br>
              <a:rPr lang="en-US" sz="2700" noProof="0" dirty="0"/>
            </a:br>
            <a:endParaRPr lang="en-US" noProof="0" dirty="0"/>
          </a:p>
        </p:txBody>
      </p:sp>
      <p:sp>
        <p:nvSpPr>
          <p:cNvPr id="37" name="Text Placeholder 3">
            <a:extLst>
              <a:ext uri="{FF2B5EF4-FFF2-40B4-BE49-F238E27FC236}">
                <a16:creationId xmlns:a16="http://schemas.microsoft.com/office/drawing/2014/main" id="{2130CD2D-568A-47C1-8C52-507809D466F9}"/>
              </a:ext>
            </a:extLst>
          </p:cNvPr>
          <p:cNvSpPr>
            <a:spLocks noGrp="1"/>
          </p:cNvSpPr>
          <p:nvPr>
            <p:ph type="body" sz="quarter" idx="13"/>
          </p:nvPr>
        </p:nvSpPr>
        <p:spPr>
          <a:xfrm>
            <a:off x="629400" y="6171126"/>
            <a:ext cx="10933200" cy="233910"/>
          </a:xfrm>
        </p:spPr>
        <p:txBody>
          <a:bodyPr/>
          <a:lstStyle/>
          <a:p>
            <a:endParaRPr lang="en-US" dirty="0"/>
          </a:p>
        </p:txBody>
      </p:sp>
      <p:sp>
        <p:nvSpPr>
          <p:cNvPr id="4" name="Date Placeholder 3" hidden="1">
            <a:extLst>
              <a:ext uri="{FF2B5EF4-FFF2-40B4-BE49-F238E27FC236}">
                <a16:creationId xmlns:a16="http://schemas.microsoft.com/office/drawing/2014/main" id="{86267E89-2411-4310-A773-01B0F9ECEF72}"/>
              </a:ext>
            </a:extLst>
          </p:cNvPr>
          <p:cNvSpPr>
            <a:spLocks noGrp="1"/>
          </p:cNvSpPr>
          <p:nvPr>
            <p:ph type="dt" sz="half" idx="4294967295"/>
          </p:nvPr>
        </p:nvSpPr>
        <p:spPr>
          <a:xfrm>
            <a:off x="9677400" y="6389647"/>
            <a:ext cx="1482051" cy="169277"/>
          </a:xfrm>
        </p:spPr>
        <p:txBody>
          <a:bodyPr wrap="square" anchor="b">
            <a:normAutofit/>
          </a:bodyPr>
          <a:lstStyle/>
          <a:p>
            <a:pPr>
              <a:spcAft>
                <a:spcPts val="600"/>
              </a:spcAft>
            </a:pPr>
            <a:r>
              <a:rPr lang="de-DE"/>
              <a:t>1. Mai 2021</a:t>
            </a:r>
            <a:endParaRPr lang="en-US"/>
          </a:p>
        </p:txBody>
      </p:sp>
      <p:pic>
        <p:nvPicPr>
          <p:cNvPr id="10" name="Grafik 9">
            <a:extLst>
              <a:ext uri="{FF2B5EF4-FFF2-40B4-BE49-F238E27FC236}">
                <a16:creationId xmlns:a16="http://schemas.microsoft.com/office/drawing/2014/main" id="{CC2B917A-E1A5-4D60-9C42-87A429FBBC5C}"/>
              </a:ext>
            </a:extLst>
          </p:cNvPr>
          <p:cNvPicPr>
            <a:picLocks noChangeAspect="1"/>
          </p:cNvPicPr>
          <p:nvPr/>
        </p:nvPicPr>
        <p:blipFill>
          <a:blip r:embed="rId3"/>
          <a:stretch>
            <a:fillRect/>
          </a:stretch>
        </p:blipFill>
        <p:spPr>
          <a:xfrm>
            <a:off x="8497548" y="0"/>
            <a:ext cx="2552744" cy="6858000"/>
          </a:xfrm>
          <a:prstGeom prst="rect">
            <a:avLst/>
          </a:prstGeom>
        </p:spPr>
      </p:pic>
    </p:spTree>
    <p:extLst>
      <p:ext uri="{BB962C8B-B14F-4D97-AF65-F5344CB8AC3E}">
        <p14:creationId xmlns:p14="http://schemas.microsoft.com/office/powerpoint/2010/main" val="3116462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45FEAE-BF77-4A8A-9B42-68A9E93B1B00}"/>
              </a:ext>
            </a:extLst>
          </p:cNvPr>
          <p:cNvSpPr>
            <a:spLocks noGrp="1"/>
          </p:cNvSpPr>
          <p:nvPr>
            <p:ph type="title"/>
          </p:nvPr>
        </p:nvSpPr>
        <p:spPr/>
        <p:txBody>
          <a:bodyPr/>
          <a:lstStyle/>
          <a:p>
            <a:r>
              <a:rPr lang="en-US" dirty="0"/>
              <a:t>Tables of contents</a:t>
            </a:r>
            <a:endParaRPr lang="en-US" noProof="0" dirty="0"/>
          </a:p>
        </p:txBody>
      </p:sp>
      <p:sp>
        <p:nvSpPr>
          <p:cNvPr id="2" name="Date Placeholder 1">
            <a:extLst>
              <a:ext uri="{FF2B5EF4-FFF2-40B4-BE49-F238E27FC236}">
                <a16:creationId xmlns:a16="http://schemas.microsoft.com/office/drawing/2014/main" id="{75519962-67F6-4BC3-8106-D865C1A34C42}"/>
              </a:ext>
            </a:extLst>
          </p:cNvPr>
          <p:cNvSpPr>
            <a:spLocks noGrp="1"/>
          </p:cNvSpPr>
          <p:nvPr>
            <p:ph type="dt" sz="half" idx="2"/>
          </p:nvPr>
        </p:nvSpPr>
        <p:spPr/>
        <p:txBody>
          <a:bodyPr/>
          <a:lstStyle/>
          <a:p>
            <a:r>
              <a:rPr lang="de-DE"/>
              <a:t>1. Mai 2021</a:t>
            </a:r>
            <a:endParaRPr lang="en-US" dirty="0"/>
          </a:p>
        </p:txBody>
      </p:sp>
      <p:sp>
        <p:nvSpPr>
          <p:cNvPr id="6" name="Text Placeholder 5">
            <a:extLst>
              <a:ext uri="{FF2B5EF4-FFF2-40B4-BE49-F238E27FC236}">
                <a16:creationId xmlns:a16="http://schemas.microsoft.com/office/drawing/2014/main" id="{79CCA087-3EFF-4CE0-9FB3-93586DDD3615}"/>
              </a:ext>
            </a:extLst>
          </p:cNvPr>
          <p:cNvSpPr>
            <a:spLocks noGrp="1"/>
          </p:cNvSpPr>
          <p:nvPr>
            <p:ph type="body" sz="quarter" idx="12"/>
          </p:nvPr>
        </p:nvSpPr>
        <p:spPr/>
        <p:txBody>
          <a:bodyPr/>
          <a:lstStyle/>
          <a:p>
            <a:endParaRPr lang="en-US" dirty="0">
              <a:solidFill>
                <a:srgbClr val="9B3738"/>
              </a:solidFill>
            </a:endParaRPr>
          </a:p>
        </p:txBody>
      </p:sp>
      <p:sp>
        <p:nvSpPr>
          <p:cNvPr id="7" name="Text Placeholder 4">
            <a:extLst>
              <a:ext uri="{FF2B5EF4-FFF2-40B4-BE49-F238E27FC236}">
                <a16:creationId xmlns:a16="http://schemas.microsoft.com/office/drawing/2014/main" id="{C2728E72-306E-4019-892F-DF98E524C6A7}"/>
              </a:ext>
            </a:extLst>
          </p:cNvPr>
          <p:cNvSpPr txBox="1">
            <a:spLocks/>
          </p:cNvSpPr>
          <p:nvPr/>
        </p:nvSpPr>
        <p:spPr>
          <a:xfrm>
            <a:off x="4871864" y="483476"/>
            <a:ext cx="6691486" cy="5891052"/>
          </a:xfrm>
          <a:prstGeom prst="rect">
            <a:avLst/>
          </a:prstGeom>
        </p:spPr>
        <p:txBody>
          <a:bodyPr vert="horz" lIns="0" tIns="0" rIns="0" bIns="0" rtlCol="0" anchor="ctr">
            <a:noAutofit/>
          </a:bodyPr>
          <a:lstStyle>
            <a:defPPr>
              <a:defRPr lang="en-US"/>
            </a:defPPr>
            <a:lvl1pPr indent="0">
              <a:lnSpc>
                <a:spcPct val="100000"/>
              </a:lnSpc>
              <a:spcBef>
                <a:spcPts val="0"/>
              </a:spcBef>
              <a:spcAft>
                <a:spcPts val="0"/>
              </a:spcAft>
              <a:buClr>
                <a:srgbClr val="6178EB"/>
              </a:buClr>
              <a:buFont typeface="Arial" panose="020B0604020202020204" pitchFamily="34" charset="0"/>
              <a:buNone/>
              <a:defRPr lang="en-US" sz="2000" dirty="0" smtClean="0">
                <a:solidFill>
                  <a:schemeClr val="bg1"/>
                </a:solidFill>
                <a:latin typeface="Bodoni Bk BT" panose="02070603070706020303" pitchFamily="18" charset="0"/>
                <a:cs typeface="Arial" panose="020B0604020202020204" pitchFamily="34" charset="0"/>
                <a:sym typeface="+mn-lt"/>
              </a:defRPr>
            </a:lvl1pPr>
            <a:lvl2pPr marL="358775"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2pPr>
            <a:lvl3pPr marL="720000"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3pPr>
            <a:lvl4pPr marL="1080000" indent="-1764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4pPr>
            <a:lvl5pPr marL="1440000" indent="-174625">
              <a:lnSpc>
                <a:spcPct val="100000"/>
              </a:lnSpc>
              <a:spcBef>
                <a:spcPts val="0"/>
              </a:spcBef>
              <a:spcAft>
                <a:spcPts val="0"/>
              </a:spcAft>
              <a:buClr>
                <a:srgbClr val="4D6AA8"/>
              </a:buClr>
              <a:buFont typeface="Arial" panose="020B0604020202020204" pitchFamily="34" charset="0"/>
              <a:buChar char="•"/>
              <a:defRPr lang="en-US" sz="2000" b="0" dirty="0">
                <a:solidFill>
                  <a:schemeClr val="bg1"/>
                </a:solidFill>
                <a:latin typeface="Bodoni Bk BT" panose="02070603070706020303" pitchFamily="18" charset="0"/>
                <a:cs typeface="Arial" panose="020B0604020202020204" pitchFamily="34" charset="0"/>
                <a:sym typeface="+mn-lt"/>
              </a:defRPr>
            </a:lvl5pPr>
            <a:lvl6pPr marL="269875" indent="-152400">
              <a:lnSpc>
                <a:spcPct val="90000"/>
              </a:lnSpc>
              <a:spcBef>
                <a:spcPts val="0"/>
              </a:spcBef>
              <a:spcAft>
                <a:spcPts val="600"/>
              </a:spcAft>
              <a:buClr>
                <a:schemeClr val="tx2"/>
              </a:buClr>
              <a:buFont typeface="Arial" panose="020B0604020202020204" pitchFamily="34" charset="0"/>
              <a:buChar char="•"/>
              <a:defRPr lang="en-US" sz="1600" smtClean="0">
                <a:sym typeface="+mn-lt"/>
              </a:defRPr>
            </a:lvl6pPr>
            <a:lvl7pPr marL="0" indent="0">
              <a:lnSpc>
                <a:spcPct val="90000"/>
              </a:lnSpc>
              <a:spcBef>
                <a:spcPts val="900"/>
              </a:spcBef>
              <a:spcAft>
                <a:spcPts val="900"/>
              </a:spcAft>
              <a:buFont typeface="Arial" panose="020B0604020202020204" pitchFamily="34" charset="0"/>
              <a:buChar char="​"/>
              <a:defRPr lang="en-US" sz="4400" baseline="0" smtClean="0">
                <a:sym typeface="+mn-lt"/>
              </a:defRPr>
            </a:lvl7pPr>
            <a:lvl8pPr marL="0"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lvl="1">
              <a:buClr>
                <a:srgbClr val="9B3738"/>
              </a:buClr>
            </a:pPr>
            <a:r>
              <a:rPr lang="en-US" sz="3200" dirty="0">
                <a:solidFill>
                  <a:srgbClr val="4D4D4D"/>
                </a:solidFill>
              </a:rPr>
              <a:t>Brief review Partnership Arte/LCS</a:t>
            </a:r>
          </a:p>
          <a:p>
            <a:pPr lvl="1"/>
            <a:endParaRPr lang="en-US" sz="3200" dirty="0"/>
          </a:p>
          <a:p>
            <a:pPr lvl="1">
              <a:buClr>
                <a:srgbClr val="9B3738"/>
              </a:buClr>
            </a:pPr>
            <a:r>
              <a:rPr lang="en-US" sz="3200" dirty="0">
                <a:solidFill>
                  <a:srgbClr val="4D4D4D"/>
                </a:solidFill>
              </a:rPr>
              <a:t>What does LesCouleur®LeCorbusier</a:t>
            </a:r>
          </a:p>
          <a:p>
            <a:endParaRPr lang="en-US" sz="3200" dirty="0">
              <a:solidFill>
                <a:srgbClr val="4D4D4D"/>
              </a:solidFill>
            </a:endParaRPr>
          </a:p>
          <a:p>
            <a:pPr lvl="1">
              <a:buClr>
                <a:srgbClr val="9B3738"/>
              </a:buClr>
            </a:pPr>
            <a:r>
              <a:rPr lang="en-US" sz="3200" dirty="0">
                <a:solidFill>
                  <a:srgbClr val="C00000"/>
                </a:solidFill>
              </a:rPr>
              <a:t>Look into the future</a:t>
            </a:r>
          </a:p>
          <a:p>
            <a:pPr lvl="1">
              <a:buClr>
                <a:srgbClr val="9B3738"/>
              </a:buClr>
            </a:pPr>
            <a:endParaRPr lang="en-US" sz="3200" dirty="0">
              <a:solidFill>
                <a:srgbClr val="4D4D4D"/>
              </a:solidFill>
            </a:endParaRPr>
          </a:p>
          <a:p>
            <a:pPr lvl="1">
              <a:buClr>
                <a:srgbClr val="9B3738"/>
              </a:buClr>
            </a:pPr>
            <a:r>
              <a:rPr lang="en-US" sz="3200" dirty="0">
                <a:solidFill>
                  <a:srgbClr val="4D4D4D"/>
                </a:solidFill>
              </a:rPr>
              <a:t>Ways to improve Partnership Arte/LCS</a:t>
            </a:r>
          </a:p>
          <a:p>
            <a:pPr lvl="1">
              <a:buClr>
                <a:srgbClr val="9B3738"/>
              </a:buClr>
            </a:pPr>
            <a:endParaRPr lang="en-US" sz="3200" dirty="0">
              <a:solidFill>
                <a:srgbClr val="4D4D4D"/>
              </a:solidFill>
            </a:endParaRPr>
          </a:p>
          <a:p>
            <a:pPr lvl="1">
              <a:buClr>
                <a:srgbClr val="9B3738"/>
              </a:buClr>
            </a:pPr>
            <a:r>
              <a:rPr lang="en-US" sz="3200" dirty="0">
                <a:solidFill>
                  <a:srgbClr val="4D4D4D"/>
                </a:solidFill>
              </a:rPr>
              <a:t>Next Steps</a:t>
            </a:r>
          </a:p>
        </p:txBody>
      </p:sp>
    </p:spTree>
    <p:extLst>
      <p:ext uri="{BB962C8B-B14F-4D97-AF65-F5344CB8AC3E}">
        <p14:creationId xmlns:p14="http://schemas.microsoft.com/office/powerpoint/2010/main" val="3828377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45FEAE-BF77-4A8A-9B42-68A9E93B1B00}"/>
              </a:ext>
            </a:extLst>
          </p:cNvPr>
          <p:cNvSpPr>
            <a:spLocks noGrp="1"/>
          </p:cNvSpPr>
          <p:nvPr>
            <p:ph type="title"/>
          </p:nvPr>
        </p:nvSpPr>
        <p:spPr/>
        <p:txBody>
          <a:bodyPr/>
          <a:lstStyle/>
          <a:p>
            <a:pPr lvl="1" algn="l" rtl="0">
              <a:lnSpc>
                <a:spcPct val="90000"/>
              </a:lnSpc>
              <a:spcBef>
                <a:spcPct val="0"/>
              </a:spcBef>
              <a:buClr>
                <a:srgbClr val="9B3738"/>
              </a:buClr>
            </a:pPr>
            <a:r>
              <a:rPr lang="en-US" sz="3200" kern="1200" dirty="0">
                <a:solidFill>
                  <a:srgbClr val="FFFFFF"/>
                </a:solidFill>
                <a:latin typeface="Bodoni Bk BT" panose="02070603070706020303" pitchFamily="18" charset="0"/>
                <a:ea typeface="+mj-ea"/>
                <a:cs typeface="+mj-cs"/>
                <a:sym typeface="+mj-lt"/>
              </a:rPr>
              <a:t>Look into the future</a:t>
            </a:r>
          </a:p>
        </p:txBody>
      </p:sp>
      <p:sp>
        <p:nvSpPr>
          <p:cNvPr id="2" name="Date Placeholder 1">
            <a:extLst>
              <a:ext uri="{FF2B5EF4-FFF2-40B4-BE49-F238E27FC236}">
                <a16:creationId xmlns:a16="http://schemas.microsoft.com/office/drawing/2014/main" id="{75519962-67F6-4BC3-8106-D865C1A34C42}"/>
              </a:ext>
            </a:extLst>
          </p:cNvPr>
          <p:cNvSpPr>
            <a:spLocks noGrp="1"/>
          </p:cNvSpPr>
          <p:nvPr>
            <p:ph type="dt" sz="half" idx="2"/>
          </p:nvPr>
        </p:nvSpPr>
        <p:spPr/>
        <p:txBody>
          <a:bodyPr/>
          <a:lstStyle/>
          <a:p>
            <a:r>
              <a:rPr lang="de-DE"/>
              <a:t>1. Mai 2021</a:t>
            </a:r>
            <a:endParaRPr lang="en-US" dirty="0"/>
          </a:p>
        </p:txBody>
      </p:sp>
      <p:sp>
        <p:nvSpPr>
          <p:cNvPr id="6" name="Text Placeholder 5">
            <a:extLst>
              <a:ext uri="{FF2B5EF4-FFF2-40B4-BE49-F238E27FC236}">
                <a16:creationId xmlns:a16="http://schemas.microsoft.com/office/drawing/2014/main" id="{79CCA087-3EFF-4CE0-9FB3-93586DDD3615}"/>
              </a:ext>
            </a:extLst>
          </p:cNvPr>
          <p:cNvSpPr>
            <a:spLocks noGrp="1"/>
          </p:cNvSpPr>
          <p:nvPr>
            <p:ph type="body" sz="quarter" idx="12"/>
          </p:nvPr>
        </p:nvSpPr>
        <p:spPr/>
        <p:txBody>
          <a:bodyPr/>
          <a:lstStyle/>
          <a:p>
            <a:endParaRPr lang="en-US" dirty="0">
              <a:solidFill>
                <a:srgbClr val="9B3738"/>
              </a:solidFill>
            </a:endParaRPr>
          </a:p>
        </p:txBody>
      </p:sp>
      <p:sp>
        <p:nvSpPr>
          <p:cNvPr id="7" name="Text Placeholder 4">
            <a:extLst>
              <a:ext uri="{FF2B5EF4-FFF2-40B4-BE49-F238E27FC236}">
                <a16:creationId xmlns:a16="http://schemas.microsoft.com/office/drawing/2014/main" id="{C2728E72-306E-4019-892F-DF98E524C6A7}"/>
              </a:ext>
            </a:extLst>
          </p:cNvPr>
          <p:cNvSpPr txBox="1">
            <a:spLocks/>
          </p:cNvSpPr>
          <p:nvPr/>
        </p:nvSpPr>
        <p:spPr>
          <a:xfrm>
            <a:off x="4871864" y="483476"/>
            <a:ext cx="6691486" cy="5891052"/>
          </a:xfrm>
          <a:prstGeom prst="rect">
            <a:avLst/>
          </a:prstGeom>
        </p:spPr>
        <p:txBody>
          <a:bodyPr vert="horz" lIns="0" tIns="0" rIns="0" bIns="0" rtlCol="0" anchor="ctr">
            <a:noAutofit/>
          </a:bodyPr>
          <a:lstStyle>
            <a:defPPr>
              <a:defRPr lang="en-US"/>
            </a:defPPr>
            <a:lvl1pPr indent="0">
              <a:lnSpc>
                <a:spcPct val="100000"/>
              </a:lnSpc>
              <a:spcBef>
                <a:spcPts val="0"/>
              </a:spcBef>
              <a:spcAft>
                <a:spcPts val="0"/>
              </a:spcAft>
              <a:buClr>
                <a:srgbClr val="6178EB"/>
              </a:buClr>
              <a:buFont typeface="Arial" panose="020B0604020202020204" pitchFamily="34" charset="0"/>
              <a:buNone/>
              <a:defRPr lang="en-US" sz="2000" dirty="0" smtClean="0">
                <a:solidFill>
                  <a:schemeClr val="bg1"/>
                </a:solidFill>
                <a:latin typeface="Bodoni Bk BT" panose="02070603070706020303" pitchFamily="18" charset="0"/>
                <a:cs typeface="Arial" panose="020B0604020202020204" pitchFamily="34" charset="0"/>
                <a:sym typeface="+mn-lt"/>
              </a:defRPr>
            </a:lvl1pPr>
            <a:lvl2pPr marL="358775"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2pPr>
            <a:lvl3pPr marL="720000"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3pPr>
            <a:lvl4pPr marL="1080000" indent="-1764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4pPr>
            <a:lvl5pPr marL="1440000" indent="-174625">
              <a:lnSpc>
                <a:spcPct val="100000"/>
              </a:lnSpc>
              <a:spcBef>
                <a:spcPts val="0"/>
              </a:spcBef>
              <a:spcAft>
                <a:spcPts val="0"/>
              </a:spcAft>
              <a:buClr>
                <a:srgbClr val="4D6AA8"/>
              </a:buClr>
              <a:buFont typeface="Arial" panose="020B0604020202020204" pitchFamily="34" charset="0"/>
              <a:buChar char="•"/>
              <a:defRPr lang="en-US" sz="2000" b="0" dirty="0">
                <a:solidFill>
                  <a:schemeClr val="bg1"/>
                </a:solidFill>
                <a:latin typeface="Bodoni Bk BT" panose="02070603070706020303" pitchFamily="18" charset="0"/>
                <a:cs typeface="Arial" panose="020B0604020202020204" pitchFamily="34" charset="0"/>
                <a:sym typeface="+mn-lt"/>
              </a:defRPr>
            </a:lvl5pPr>
            <a:lvl6pPr marL="269875" indent="-152400">
              <a:lnSpc>
                <a:spcPct val="90000"/>
              </a:lnSpc>
              <a:spcBef>
                <a:spcPts val="0"/>
              </a:spcBef>
              <a:spcAft>
                <a:spcPts val="600"/>
              </a:spcAft>
              <a:buClr>
                <a:schemeClr val="tx2"/>
              </a:buClr>
              <a:buFont typeface="Arial" panose="020B0604020202020204" pitchFamily="34" charset="0"/>
              <a:buChar char="•"/>
              <a:defRPr lang="en-US" sz="1600" smtClean="0">
                <a:sym typeface="+mn-lt"/>
              </a:defRPr>
            </a:lvl6pPr>
            <a:lvl7pPr marL="0" indent="0">
              <a:lnSpc>
                <a:spcPct val="90000"/>
              </a:lnSpc>
              <a:spcBef>
                <a:spcPts val="900"/>
              </a:spcBef>
              <a:spcAft>
                <a:spcPts val="900"/>
              </a:spcAft>
              <a:buFont typeface="Arial" panose="020B0604020202020204" pitchFamily="34" charset="0"/>
              <a:buChar char="​"/>
              <a:defRPr lang="en-US" sz="4400" baseline="0" smtClean="0">
                <a:sym typeface="+mn-lt"/>
              </a:defRPr>
            </a:lvl7pPr>
            <a:lvl8pPr marL="0"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marL="180975" lvl="1" indent="0">
              <a:buClr>
                <a:srgbClr val="9B3738"/>
              </a:buClr>
              <a:buNone/>
            </a:pPr>
            <a:endParaRPr lang="en-US" sz="3200" b="1" dirty="0">
              <a:solidFill>
                <a:srgbClr val="AC443A"/>
              </a:solidFill>
              <a:latin typeface="Calibri" panose="020F0502020204030204" pitchFamily="34" charset="0"/>
              <a:cs typeface="Calibri" panose="020F0502020204030204" pitchFamily="34" charset="0"/>
            </a:endParaRPr>
          </a:p>
          <a:p>
            <a:pPr marL="180975" lvl="1" indent="0">
              <a:buClr>
                <a:srgbClr val="9B3738"/>
              </a:buClr>
              <a:buNone/>
            </a:pPr>
            <a:endParaRPr lang="en-US" sz="3200" b="1" dirty="0">
              <a:solidFill>
                <a:srgbClr val="AC443A"/>
              </a:solidFill>
              <a:latin typeface="Calibri" panose="020F0502020204030204" pitchFamily="34" charset="0"/>
              <a:cs typeface="Calibri" panose="020F0502020204030204" pitchFamily="34" charset="0"/>
            </a:endParaRPr>
          </a:p>
          <a:p>
            <a:pPr marL="180975" lvl="1" indent="0">
              <a:buClr>
                <a:srgbClr val="9B3738"/>
              </a:buClr>
              <a:buNone/>
            </a:pPr>
            <a:r>
              <a:rPr lang="en-US" sz="3200" b="1" dirty="0">
                <a:solidFill>
                  <a:srgbClr val="AC443A"/>
                </a:solidFill>
                <a:latin typeface="Calibri" panose="020F0502020204030204" pitchFamily="34" charset="0"/>
                <a:cs typeface="Calibri" panose="020F0502020204030204" pitchFamily="34" charset="0"/>
              </a:rPr>
              <a:t>Targets </a:t>
            </a:r>
            <a:r>
              <a:rPr lang="en-US" sz="3200" b="1" dirty="0" err="1">
                <a:solidFill>
                  <a:srgbClr val="AC443A"/>
                </a:solidFill>
              </a:rPr>
              <a:t>LesCouleurs</a:t>
            </a:r>
            <a:r>
              <a:rPr lang="en-US" sz="3200" b="1" dirty="0" err="1">
                <a:solidFill>
                  <a:srgbClr val="AC443A"/>
                </a:solidFill>
                <a:latin typeface="Calibri" panose="020F0502020204030204" pitchFamily="34" charset="0"/>
                <a:cs typeface="Calibri" panose="020F0502020204030204" pitchFamily="34" charset="0"/>
              </a:rPr>
              <a:t>®LeCorbusier</a:t>
            </a:r>
            <a:endParaRPr lang="en-US" sz="3200" b="1" dirty="0">
              <a:solidFill>
                <a:srgbClr val="AC443A"/>
              </a:solidFill>
              <a:latin typeface="Calibri" panose="020F0502020204030204" pitchFamily="34" charset="0"/>
              <a:cs typeface="Calibri" panose="020F0502020204030204" pitchFamily="34" charset="0"/>
            </a:endParaRPr>
          </a:p>
          <a:p>
            <a:pPr lvl="1">
              <a:buClr>
                <a:srgbClr val="9B3738"/>
              </a:buClr>
            </a:pPr>
            <a:endParaRPr lang="en-US" sz="3200" dirty="0">
              <a:solidFill>
                <a:srgbClr val="4D4D4D"/>
              </a:solidFill>
              <a:latin typeface="Calibri" panose="020F0502020204030204" pitchFamily="34" charset="0"/>
              <a:cs typeface="Calibri" panose="020F0502020204030204" pitchFamily="34" charset="0"/>
            </a:endParaRPr>
          </a:p>
          <a:p>
            <a:pPr lvl="1">
              <a:buClr>
                <a:srgbClr val="9B3738"/>
              </a:buClr>
            </a:pPr>
            <a:r>
              <a:rPr lang="en-US" sz="2800" dirty="0">
                <a:solidFill>
                  <a:srgbClr val="4D4D4D"/>
                </a:solidFill>
                <a:latin typeface="Calibri" panose="020F0502020204030204" pitchFamily="34" charset="0"/>
                <a:cs typeface="Calibri" panose="020F0502020204030204" pitchFamily="34" charset="0"/>
              </a:rPr>
              <a:t> Increase Brand awareness and penetration of the </a:t>
            </a:r>
            <a:r>
              <a:rPr lang="en-US" sz="2800" dirty="0" err="1">
                <a:solidFill>
                  <a:srgbClr val="4D4D4D"/>
                </a:solidFill>
                <a:latin typeface="Calibri" panose="020F0502020204030204" pitchFamily="34" charset="0"/>
                <a:cs typeface="Calibri" panose="020F0502020204030204" pitchFamily="34" charset="0"/>
              </a:rPr>
              <a:t>Polychromie</a:t>
            </a:r>
            <a:r>
              <a:rPr lang="en-US" sz="2800" dirty="0">
                <a:solidFill>
                  <a:srgbClr val="4D4D4D"/>
                </a:solidFill>
                <a:latin typeface="Calibri" panose="020F0502020204030204" pitchFamily="34" charset="0"/>
                <a:cs typeface="Calibri" panose="020F0502020204030204" pitchFamily="34" charset="0"/>
              </a:rPr>
              <a:t> </a:t>
            </a:r>
            <a:r>
              <a:rPr lang="en-US" sz="2800" dirty="0" err="1">
                <a:solidFill>
                  <a:srgbClr val="4D4D4D"/>
                </a:solidFill>
                <a:latin typeface="Calibri" panose="020F0502020204030204" pitchFamily="34" charset="0"/>
                <a:cs typeface="Calibri" panose="020F0502020204030204" pitchFamily="34" charset="0"/>
              </a:rPr>
              <a:t>Architecturale</a:t>
            </a:r>
            <a:r>
              <a:rPr lang="en-US" sz="2800" dirty="0">
                <a:solidFill>
                  <a:srgbClr val="4D4D4D"/>
                </a:solidFill>
                <a:latin typeface="Calibri" panose="020F0502020204030204" pitchFamily="34" charset="0"/>
                <a:cs typeface="Calibri" panose="020F0502020204030204" pitchFamily="34" charset="0"/>
              </a:rPr>
              <a:t> </a:t>
            </a:r>
          </a:p>
          <a:p>
            <a:pPr lvl="1">
              <a:buClr>
                <a:srgbClr val="9B3738"/>
              </a:buClr>
            </a:pPr>
            <a:endParaRPr lang="en-US" sz="2800" dirty="0">
              <a:solidFill>
                <a:srgbClr val="4D4D4D"/>
              </a:solidFill>
              <a:latin typeface="Calibri" panose="020F0502020204030204" pitchFamily="34" charset="0"/>
              <a:cs typeface="Calibri" panose="020F0502020204030204" pitchFamily="34" charset="0"/>
            </a:endParaRPr>
          </a:p>
          <a:p>
            <a:pPr lvl="1">
              <a:buClr>
                <a:srgbClr val="9B3738"/>
              </a:buClr>
            </a:pPr>
            <a:r>
              <a:rPr lang="en-US" sz="2800" dirty="0">
                <a:solidFill>
                  <a:srgbClr val="4D4D4D"/>
                </a:solidFill>
                <a:latin typeface="Calibri" panose="020F0502020204030204" pitchFamily="34" charset="0"/>
                <a:cs typeface="Calibri" panose="020F0502020204030204" pitchFamily="34" charset="0"/>
              </a:rPr>
              <a:t>Increase partner network and intensify cooperation with existing partners</a:t>
            </a:r>
          </a:p>
          <a:p>
            <a:pPr lvl="1">
              <a:buClr>
                <a:srgbClr val="9B3738"/>
              </a:buClr>
            </a:pPr>
            <a:endParaRPr lang="en-US" sz="2800" dirty="0">
              <a:solidFill>
                <a:srgbClr val="4D4D4D"/>
              </a:solidFill>
              <a:latin typeface="Calibri" panose="020F0502020204030204" pitchFamily="34" charset="0"/>
              <a:cs typeface="Calibri" panose="020F0502020204030204" pitchFamily="34" charset="0"/>
            </a:endParaRPr>
          </a:p>
          <a:p>
            <a:pPr lvl="1">
              <a:buClr>
                <a:srgbClr val="9B3738"/>
              </a:buClr>
            </a:pPr>
            <a:r>
              <a:rPr lang="en-US" sz="2800" dirty="0">
                <a:solidFill>
                  <a:srgbClr val="4D4D4D"/>
                </a:solidFill>
                <a:latin typeface="Calibri" panose="020F0502020204030204" pitchFamily="34" charset="0"/>
                <a:cs typeface="Calibri" panose="020F0502020204030204" pitchFamily="34" charset="0"/>
              </a:rPr>
              <a:t>Intensify cooperation with ambassadors and experts particularly  in the USA</a:t>
            </a:r>
          </a:p>
          <a:p>
            <a:pPr lvl="1">
              <a:buClr>
                <a:srgbClr val="9B3738"/>
              </a:buClr>
            </a:pPr>
            <a:endParaRPr lang="en-US" sz="3200" dirty="0">
              <a:solidFill>
                <a:srgbClr val="4D4D4D"/>
              </a:solidFill>
              <a:latin typeface="Calibri" panose="020F0502020204030204" pitchFamily="34" charset="0"/>
              <a:cs typeface="Calibri" panose="020F0502020204030204" pitchFamily="34" charset="0"/>
            </a:endParaRPr>
          </a:p>
          <a:p>
            <a:pPr lvl="1">
              <a:buClr>
                <a:srgbClr val="9B3738"/>
              </a:buClr>
            </a:pPr>
            <a:endParaRPr lang="en-US" sz="3200" dirty="0">
              <a:solidFill>
                <a:srgbClr val="4D4D4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9143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45FEAE-BF77-4A8A-9B42-68A9E93B1B00}"/>
              </a:ext>
            </a:extLst>
          </p:cNvPr>
          <p:cNvSpPr>
            <a:spLocks noGrp="1"/>
          </p:cNvSpPr>
          <p:nvPr>
            <p:ph type="title"/>
          </p:nvPr>
        </p:nvSpPr>
        <p:spPr/>
        <p:txBody>
          <a:bodyPr/>
          <a:lstStyle/>
          <a:p>
            <a:pPr lvl="1" algn="l" rtl="0">
              <a:lnSpc>
                <a:spcPct val="90000"/>
              </a:lnSpc>
              <a:spcBef>
                <a:spcPct val="0"/>
              </a:spcBef>
              <a:buClr>
                <a:srgbClr val="9B3738"/>
              </a:buClr>
            </a:pPr>
            <a:r>
              <a:rPr lang="en-US" sz="3200" dirty="0">
                <a:solidFill>
                  <a:schemeClr val="bg1"/>
                </a:solidFill>
                <a:latin typeface="Calibri" panose="020F0502020204030204" pitchFamily="34" charset="0"/>
                <a:cs typeface="Calibri" panose="020F0502020204030204" pitchFamily="34" charset="0"/>
              </a:rPr>
              <a:t>Increase Brand awareness and penetration of the </a:t>
            </a:r>
            <a:r>
              <a:rPr lang="en-US" sz="3200" dirty="0" err="1">
                <a:solidFill>
                  <a:schemeClr val="bg1"/>
                </a:solidFill>
                <a:latin typeface="Calibri" panose="020F0502020204030204" pitchFamily="34" charset="0"/>
                <a:cs typeface="Calibri" panose="020F0502020204030204" pitchFamily="34" charset="0"/>
              </a:rPr>
              <a:t>Polychromie</a:t>
            </a:r>
            <a:r>
              <a:rPr lang="en-US" sz="3200" dirty="0">
                <a:solidFill>
                  <a:schemeClr val="bg1"/>
                </a:solidFill>
                <a:latin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cs typeface="Calibri" panose="020F0502020204030204" pitchFamily="34" charset="0"/>
              </a:rPr>
              <a:t>Architecturale</a:t>
            </a:r>
            <a:endParaRPr lang="en-US" sz="3200" kern="1200" dirty="0">
              <a:solidFill>
                <a:schemeClr val="bg1"/>
              </a:solidFill>
              <a:latin typeface="Bodoni Bk BT" panose="02070603070706020303" pitchFamily="18" charset="0"/>
              <a:ea typeface="+mj-ea"/>
              <a:cs typeface="+mj-cs"/>
              <a:sym typeface="+mj-lt"/>
            </a:endParaRPr>
          </a:p>
        </p:txBody>
      </p:sp>
      <p:sp>
        <p:nvSpPr>
          <p:cNvPr id="2" name="Date Placeholder 1">
            <a:extLst>
              <a:ext uri="{FF2B5EF4-FFF2-40B4-BE49-F238E27FC236}">
                <a16:creationId xmlns:a16="http://schemas.microsoft.com/office/drawing/2014/main" id="{75519962-67F6-4BC3-8106-D865C1A34C42}"/>
              </a:ext>
            </a:extLst>
          </p:cNvPr>
          <p:cNvSpPr>
            <a:spLocks noGrp="1"/>
          </p:cNvSpPr>
          <p:nvPr>
            <p:ph type="dt" sz="half" idx="2"/>
          </p:nvPr>
        </p:nvSpPr>
        <p:spPr/>
        <p:txBody>
          <a:bodyPr/>
          <a:lstStyle/>
          <a:p>
            <a:r>
              <a:rPr lang="de-DE"/>
              <a:t>1. Mai 2021</a:t>
            </a:r>
            <a:endParaRPr lang="en-US" dirty="0"/>
          </a:p>
        </p:txBody>
      </p:sp>
      <p:sp>
        <p:nvSpPr>
          <p:cNvPr id="6" name="Text Placeholder 5">
            <a:extLst>
              <a:ext uri="{FF2B5EF4-FFF2-40B4-BE49-F238E27FC236}">
                <a16:creationId xmlns:a16="http://schemas.microsoft.com/office/drawing/2014/main" id="{79CCA087-3EFF-4CE0-9FB3-93586DDD3615}"/>
              </a:ext>
            </a:extLst>
          </p:cNvPr>
          <p:cNvSpPr>
            <a:spLocks noGrp="1"/>
          </p:cNvSpPr>
          <p:nvPr>
            <p:ph type="body" sz="quarter" idx="12"/>
          </p:nvPr>
        </p:nvSpPr>
        <p:spPr/>
        <p:txBody>
          <a:bodyPr/>
          <a:lstStyle/>
          <a:p>
            <a:endParaRPr lang="en-US" dirty="0">
              <a:solidFill>
                <a:srgbClr val="9B3738"/>
              </a:solidFill>
            </a:endParaRPr>
          </a:p>
        </p:txBody>
      </p:sp>
      <p:sp>
        <p:nvSpPr>
          <p:cNvPr id="7" name="Text Placeholder 4">
            <a:extLst>
              <a:ext uri="{FF2B5EF4-FFF2-40B4-BE49-F238E27FC236}">
                <a16:creationId xmlns:a16="http://schemas.microsoft.com/office/drawing/2014/main" id="{C2728E72-306E-4019-892F-DF98E524C6A7}"/>
              </a:ext>
            </a:extLst>
          </p:cNvPr>
          <p:cNvSpPr txBox="1">
            <a:spLocks/>
          </p:cNvSpPr>
          <p:nvPr/>
        </p:nvSpPr>
        <p:spPr>
          <a:xfrm>
            <a:off x="4871864" y="483476"/>
            <a:ext cx="6691486" cy="5891052"/>
          </a:xfrm>
          <a:prstGeom prst="rect">
            <a:avLst/>
          </a:prstGeom>
        </p:spPr>
        <p:txBody>
          <a:bodyPr vert="horz" lIns="0" tIns="0" rIns="0" bIns="0" rtlCol="0" anchor="ctr">
            <a:noAutofit/>
          </a:bodyPr>
          <a:lstStyle>
            <a:defPPr>
              <a:defRPr lang="en-US"/>
            </a:defPPr>
            <a:lvl1pPr indent="0">
              <a:lnSpc>
                <a:spcPct val="100000"/>
              </a:lnSpc>
              <a:spcBef>
                <a:spcPts val="0"/>
              </a:spcBef>
              <a:spcAft>
                <a:spcPts val="0"/>
              </a:spcAft>
              <a:buClr>
                <a:srgbClr val="6178EB"/>
              </a:buClr>
              <a:buFont typeface="Arial" panose="020B0604020202020204" pitchFamily="34" charset="0"/>
              <a:buNone/>
              <a:defRPr lang="en-US" sz="2000" dirty="0" smtClean="0">
                <a:solidFill>
                  <a:schemeClr val="bg1"/>
                </a:solidFill>
                <a:latin typeface="Bodoni Bk BT" panose="02070603070706020303" pitchFamily="18" charset="0"/>
                <a:cs typeface="Arial" panose="020B0604020202020204" pitchFamily="34" charset="0"/>
                <a:sym typeface="+mn-lt"/>
              </a:defRPr>
            </a:lvl1pPr>
            <a:lvl2pPr marL="358775"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2pPr>
            <a:lvl3pPr marL="720000"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3pPr>
            <a:lvl4pPr marL="1080000" indent="-1764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4pPr>
            <a:lvl5pPr marL="1440000" indent="-174625">
              <a:lnSpc>
                <a:spcPct val="100000"/>
              </a:lnSpc>
              <a:spcBef>
                <a:spcPts val="0"/>
              </a:spcBef>
              <a:spcAft>
                <a:spcPts val="0"/>
              </a:spcAft>
              <a:buClr>
                <a:srgbClr val="4D6AA8"/>
              </a:buClr>
              <a:buFont typeface="Arial" panose="020B0604020202020204" pitchFamily="34" charset="0"/>
              <a:buChar char="•"/>
              <a:defRPr lang="en-US" sz="2000" b="0" dirty="0">
                <a:solidFill>
                  <a:schemeClr val="bg1"/>
                </a:solidFill>
                <a:latin typeface="Bodoni Bk BT" panose="02070603070706020303" pitchFamily="18" charset="0"/>
                <a:cs typeface="Arial" panose="020B0604020202020204" pitchFamily="34" charset="0"/>
                <a:sym typeface="+mn-lt"/>
              </a:defRPr>
            </a:lvl5pPr>
            <a:lvl6pPr marL="269875" indent="-152400">
              <a:lnSpc>
                <a:spcPct val="90000"/>
              </a:lnSpc>
              <a:spcBef>
                <a:spcPts val="0"/>
              </a:spcBef>
              <a:spcAft>
                <a:spcPts val="600"/>
              </a:spcAft>
              <a:buClr>
                <a:schemeClr val="tx2"/>
              </a:buClr>
              <a:buFont typeface="Arial" panose="020B0604020202020204" pitchFamily="34" charset="0"/>
              <a:buChar char="•"/>
              <a:defRPr lang="en-US" sz="1600" smtClean="0">
                <a:sym typeface="+mn-lt"/>
              </a:defRPr>
            </a:lvl6pPr>
            <a:lvl7pPr marL="0" indent="0">
              <a:lnSpc>
                <a:spcPct val="90000"/>
              </a:lnSpc>
              <a:spcBef>
                <a:spcPts val="900"/>
              </a:spcBef>
              <a:spcAft>
                <a:spcPts val="900"/>
              </a:spcAft>
              <a:buFont typeface="Arial" panose="020B0604020202020204" pitchFamily="34" charset="0"/>
              <a:buChar char="​"/>
              <a:defRPr lang="en-US" sz="4400" baseline="0" smtClean="0">
                <a:sym typeface="+mn-lt"/>
              </a:defRPr>
            </a:lvl7pPr>
            <a:lvl8pPr marL="0"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marL="180975" lvl="1" indent="0">
              <a:buClr>
                <a:srgbClr val="9B3738"/>
              </a:buClr>
              <a:buNone/>
            </a:pPr>
            <a:r>
              <a:rPr lang="en-US" sz="3200" b="1" dirty="0">
                <a:solidFill>
                  <a:srgbClr val="AC443A"/>
                </a:solidFill>
                <a:latin typeface="Calibri" panose="020F0502020204030204" pitchFamily="34" charset="0"/>
                <a:cs typeface="Calibri" panose="020F0502020204030204" pitchFamily="34" charset="0"/>
              </a:rPr>
              <a:t>Content</a:t>
            </a:r>
            <a:endParaRPr lang="en-US" sz="3200" dirty="0">
              <a:solidFill>
                <a:srgbClr val="4D4D4D"/>
              </a:solidFill>
              <a:latin typeface="Calibri" panose="020F0502020204030204" pitchFamily="34" charset="0"/>
              <a:cs typeface="Calibri" panose="020F0502020204030204" pitchFamily="34" charset="0"/>
            </a:endParaRPr>
          </a:p>
          <a:p>
            <a:pPr lvl="1">
              <a:buClr>
                <a:srgbClr val="9B3738"/>
              </a:buClr>
            </a:pPr>
            <a:r>
              <a:rPr lang="en-US" sz="2400" dirty="0">
                <a:solidFill>
                  <a:srgbClr val="4D4D4D"/>
                </a:solidFill>
                <a:latin typeface="Calibri" panose="020F0502020204030204" pitchFamily="34" charset="0"/>
                <a:cs typeface="Calibri" panose="020F0502020204030204" pitchFamily="34" charset="0"/>
              </a:rPr>
              <a:t>Videos; Image Video on </a:t>
            </a:r>
            <a:r>
              <a:rPr lang="en-US" sz="2400" dirty="0" err="1">
                <a:solidFill>
                  <a:srgbClr val="4D4D4D"/>
                </a:solidFill>
                <a:latin typeface="Calibri" panose="020F0502020204030204" pitchFamily="34" charset="0"/>
                <a:cs typeface="Calibri" panose="020F0502020204030204" pitchFamily="34" charset="0"/>
              </a:rPr>
              <a:t>LCS&amp;The</a:t>
            </a:r>
            <a:r>
              <a:rPr lang="en-US" sz="2400" dirty="0">
                <a:solidFill>
                  <a:srgbClr val="4D4D4D"/>
                </a:solidFill>
                <a:latin typeface="Calibri" panose="020F0502020204030204" pitchFamily="34" charset="0"/>
                <a:cs typeface="Calibri" panose="020F0502020204030204" pitchFamily="34" charset="0"/>
              </a:rPr>
              <a:t> </a:t>
            </a:r>
            <a:r>
              <a:rPr lang="en-US" sz="2400" dirty="0" err="1">
                <a:solidFill>
                  <a:srgbClr val="4D4D4D"/>
                </a:solidFill>
                <a:latin typeface="Calibri" panose="020F0502020204030204" pitchFamily="34" charset="0"/>
                <a:cs typeface="Calibri" panose="020F0502020204030204" pitchFamily="34" charset="0"/>
              </a:rPr>
              <a:t>Polychromie</a:t>
            </a:r>
            <a:r>
              <a:rPr lang="en-US" sz="2400" dirty="0">
                <a:solidFill>
                  <a:srgbClr val="4D4D4D"/>
                </a:solidFill>
                <a:latin typeface="Calibri" panose="020F0502020204030204" pitchFamily="34" charset="0"/>
                <a:cs typeface="Calibri" panose="020F0502020204030204" pitchFamily="34" charset="0"/>
              </a:rPr>
              <a:t> </a:t>
            </a:r>
            <a:r>
              <a:rPr lang="en-US" sz="2400" dirty="0" err="1">
                <a:solidFill>
                  <a:srgbClr val="4D4D4D"/>
                </a:solidFill>
                <a:latin typeface="Calibri" panose="020F0502020204030204" pitchFamily="34" charset="0"/>
                <a:cs typeface="Calibri" panose="020F0502020204030204" pitchFamily="34" charset="0"/>
              </a:rPr>
              <a:t>Achrchitecturale</a:t>
            </a:r>
            <a:endParaRPr lang="en-US" sz="2400" dirty="0">
              <a:solidFill>
                <a:srgbClr val="4D4D4D"/>
              </a:solidFill>
              <a:latin typeface="Calibri" panose="020F0502020204030204" pitchFamily="34" charset="0"/>
              <a:cs typeface="Calibri" panose="020F0502020204030204" pitchFamily="34" charset="0"/>
            </a:endParaRPr>
          </a:p>
          <a:p>
            <a:pPr lvl="1">
              <a:buClr>
                <a:srgbClr val="9B3738"/>
              </a:buClr>
            </a:pPr>
            <a:endParaRPr lang="en-US" sz="2400" dirty="0">
              <a:solidFill>
                <a:srgbClr val="4D4D4D"/>
              </a:solidFill>
              <a:latin typeface="Calibri" panose="020F0502020204030204" pitchFamily="34" charset="0"/>
              <a:cs typeface="Calibri" panose="020F0502020204030204" pitchFamily="34" charset="0"/>
            </a:endParaRPr>
          </a:p>
          <a:p>
            <a:pPr lvl="1">
              <a:buClr>
                <a:srgbClr val="9B3738"/>
              </a:buClr>
            </a:pPr>
            <a:r>
              <a:rPr lang="en-US" sz="2400" dirty="0">
                <a:solidFill>
                  <a:srgbClr val="4D4D4D"/>
                </a:solidFill>
                <a:latin typeface="Calibri" panose="020F0502020204030204" pitchFamily="34" charset="0"/>
                <a:cs typeface="Calibri" panose="020F0502020204030204" pitchFamily="34" charset="0"/>
              </a:rPr>
              <a:t>Video Pod Casts: with </a:t>
            </a:r>
            <a:r>
              <a:rPr lang="en-US" sz="2400" dirty="0" err="1">
                <a:solidFill>
                  <a:srgbClr val="4D4D4D"/>
                </a:solidFill>
                <a:latin typeface="Calibri" panose="020F0502020204030204" pitchFamily="34" charset="0"/>
                <a:cs typeface="Calibri" panose="020F0502020204030204" pitchFamily="34" charset="0"/>
              </a:rPr>
              <a:t>Amabassadors</a:t>
            </a:r>
            <a:r>
              <a:rPr lang="en-US" sz="2400" dirty="0">
                <a:solidFill>
                  <a:srgbClr val="4D4D4D"/>
                </a:solidFill>
                <a:latin typeface="Calibri" panose="020F0502020204030204" pitchFamily="34" charset="0"/>
                <a:cs typeface="Calibri" panose="020F0502020204030204" pitchFamily="34" charset="0"/>
              </a:rPr>
              <a:t>/Experts</a:t>
            </a:r>
          </a:p>
          <a:p>
            <a:pPr lvl="1">
              <a:buClr>
                <a:srgbClr val="9B3738"/>
              </a:buClr>
            </a:pPr>
            <a:endParaRPr lang="en-US" sz="2400" dirty="0">
              <a:solidFill>
                <a:srgbClr val="4D4D4D"/>
              </a:solidFill>
              <a:latin typeface="Calibri" panose="020F0502020204030204" pitchFamily="34" charset="0"/>
              <a:cs typeface="Calibri" panose="020F0502020204030204" pitchFamily="34" charset="0"/>
            </a:endParaRPr>
          </a:p>
          <a:p>
            <a:pPr lvl="1">
              <a:buClr>
                <a:srgbClr val="9B3738"/>
              </a:buClr>
            </a:pPr>
            <a:r>
              <a:rPr lang="en-US" sz="2400" dirty="0">
                <a:solidFill>
                  <a:srgbClr val="4D4D4D"/>
                </a:solidFill>
                <a:latin typeface="Calibri" panose="020F0502020204030204" pitchFamily="34" charset="0"/>
                <a:cs typeface="Calibri" panose="020F0502020204030204" pitchFamily="34" charset="0"/>
              </a:rPr>
              <a:t>Quotes: Increased leverage for Partners in news and content feeds </a:t>
            </a:r>
          </a:p>
          <a:p>
            <a:pPr lvl="1">
              <a:buClr>
                <a:srgbClr val="9B3738"/>
              </a:buClr>
            </a:pPr>
            <a:endParaRPr lang="en-US" sz="2400" dirty="0">
              <a:solidFill>
                <a:srgbClr val="4D4D4D"/>
              </a:solidFill>
              <a:latin typeface="Calibri" panose="020F0502020204030204" pitchFamily="34" charset="0"/>
              <a:cs typeface="Calibri" panose="020F0502020204030204" pitchFamily="34" charset="0"/>
            </a:endParaRPr>
          </a:p>
          <a:p>
            <a:pPr lvl="1">
              <a:buClr>
                <a:srgbClr val="9B3738"/>
              </a:buClr>
            </a:pPr>
            <a:r>
              <a:rPr lang="en-US" sz="2400" dirty="0" err="1">
                <a:solidFill>
                  <a:srgbClr val="4D4D4D"/>
                </a:solidFill>
                <a:latin typeface="Calibri" panose="020F0502020204030204" pitchFamily="34" charset="0"/>
                <a:cs typeface="Calibri" panose="020F0502020204030204" pitchFamily="34" charset="0"/>
              </a:rPr>
              <a:t>LesCouleurs®LeCorbusier</a:t>
            </a:r>
            <a:r>
              <a:rPr lang="en-US" sz="2400" dirty="0">
                <a:solidFill>
                  <a:srgbClr val="4D4D4D"/>
                </a:solidFill>
                <a:latin typeface="Calibri" panose="020F0502020204030204" pitchFamily="34" charset="0"/>
                <a:cs typeface="Calibri" panose="020F0502020204030204" pitchFamily="34" charset="0"/>
              </a:rPr>
              <a:t> Book “Architectural Color Design” new only English Version for Partners, Experts, Ambassadors, Opinion Leaders (focus USA, UK, Australia)</a:t>
            </a:r>
          </a:p>
        </p:txBody>
      </p:sp>
    </p:spTree>
    <p:extLst>
      <p:ext uri="{BB962C8B-B14F-4D97-AF65-F5344CB8AC3E}">
        <p14:creationId xmlns:p14="http://schemas.microsoft.com/office/powerpoint/2010/main" val="4151670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45FEAE-BF77-4A8A-9B42-68A9E93B1B00}"/>
              </a:ext>
            </a:extLst>
          </p:cNvPr>
          <p:cNvSpPr>
            <a:spLocks noGrp="1"/>
          </p:cNvSpPr>
          <p:nvPr>
            <p:ph type="title"/>
          </p:nvPr>
        </p:nvSpPr>
        <p:spPr/>
        <p:txBody>
          <a:bodyPr/>
          <a:lstStyle/>
          <a:p>
            <a:pPr lvl="1" algn="l" rtl="0">
              <a:lnSpc>
                <a:spcPct val="90000"/>
              </a:lnSpc>
              <a:spcBef>
                <a:spcPct val="0"/>
              </a:spcBef>
              <a:buClr>
                <a:srgbClr val="9B3738"/>
              </a:buClr>
            </a:pPr>
            <a:r>
              <a:rPr lang="en-US" sz="3200" dirty="0">
                <a:solidFill>
                  <a:schemeClr val="bg1"/>
                </a:solidFill>
                <a:latin typeface="Calibri" panose="020F0502020204030204" pitchFamily="34" charset="0"/>
                <a:cs typeface="Calibri" panose="020F0502020204030204" pitchFamily="34" charset="0"/>
              </a:rPr>
              <a:t>Increase Brand awareness and penetration of the </a:t>
            </a:r>
            <a:r>
              <a:rPr lang="en-US" sz="3200" dirty="0" err="1">
                <a:solidFill>
                  <a:schemeClr val="bg1"/>
                </a:solidFill>
                <a:latin typeface="Calibri" panose="020F0502020204030204" pitchFamily="34" charset="0"/>
                <a:cs typeface="Calibri" panose="020F0502020204030204" pitchFamily="34" charset="0"/>
              </a:rPr>
              <a:t>Polychromie</a:t>
            </a:r>
            <a:r>
              <a:rPr lang="en-US" sz="3200" dirty="0">
                <a:solidFill>
                  <a:schemeClr val="bg1"/>
                </a:solidFill>
                <a:latin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cs typeface="Calibri" panose="020F0502020204030204" pitchFamily="34" charset="0"/>
              </a:rPr>
              <a:t>Architecturale</a:t>
            </a:r>
            <a:endParaRPr lang="en-US" sz="3200" kern="1200" dirty="0">
              <a:solidFill>
                <a:schemeClr val="bg1"/>
              </a:solidFill>
              <a:latin typeface="Bodoni Bk BT" panose="02070603070706020303" pitchFamily="18" charset="0"/>
              <a:ea typeface="+mj-ea"/>
              <a:cs typeface="+mj-cs"/>
              <a:sym typeface="+mj-lt"/>
            </a:endParaRPr>
          </a:p>
        </p:txBody>
      </p:sp>
      <p:sp>
        <p:nvSpPr>
          <p:cNvPr id="2" name="Date Placeholder 1">
            <a:extLst>
              <a:ext uri="{FF2B5EF4-FFF2-40B4-BE49-F238E27FC236}">
                <a16:creationId xmlns:a16="http://schemas.microsoft.com/office/drawing/2014/main" id="{75519962-67F6-4BC3-8106-D865C1A34C42}"/>
              </a:ext>
            </a:extLst>
          </p:cNvPr>
          <p:cNvSpPr>
            <a:spLocks noGrp="1"/>
          </p:cNvSpPr>
          <p:nvPr>
            <p:ph type="dt" sz="half" idx="2"/>
          </p:nvPr>
        </p:nvSpPr>
        <p:spPr/>
        <p:txBody>
          <a:bodyPr/>
          <a:lstStyle/>
          <a:p>
            <a:r>
              <a:rPr lang="de-DE"/>
              <a:t>1. Mai 2021</a:t>
            </a:r>
            <a:endParaRPr lang="en-US" dirty="0"/>
          </a:p>
        </p:txBody>
      </p:sp>
      <p:sp>
        <p:nvSpPr>
          <p:cNvPr id="6" name="Text Placeholder 5">
            <a:extLst>
              <a:ext uri="{FF2B5EF4-FFF2-40B4-BE49-F238E27FC236}">
                <a16:creationId xmlns:a16="http://schemas.microsoft.com/office/drawing/2014/main" id="{79CCA087-3EFF-4CE0-9FB3-93586DDD3615}"/>
              </a:ext>
            </a:extLst>
          </p:cNvPr>
          <p:cNvSpPr>
            <a:spLocks noGrp="1"/>
          </p:cNvSpPr>
          <p:nvPr>
            <p:ph type="body" sz="quarter" idx="12"/>
          </p:nvPr>
        </p:nvSpPr>
        <p:spPr/>
        <p:txBody>
          <a:bodyPr/>
          <a:lstStyle/>
          <a:p>
            <a:endParaRPr lang="en-US" dirty="0">
              <a:solidFill>
                <a:srgbClr val="9B3738"/>
              </a:solidFill>
            </a:endParaRPr>
          </a:p>
        </p:txBody>
      </p:sp>
      <p:sp>
        <p:nvSpPr>
          <p:cNvPr id="7" name="Text Placeholder 4">
            <a:extLst>
              <a:ext uri="{FF2B5EF4-FFF2-40B4-BE49-F238E27FC236}">
                <a16:creationId xmlns:a16="http://schemas.microsoft.com/office/drawing/2014/main" id="{C2728E72-306E-4019-892F-DF98E524C6A7}"/>
              </a:ext>
            </a:extLst>
          </p:cNvPr>
          <p:cNvSpPr txBox="1">
            <a:spLocks/>
          </p:cNvSpPr>
          <p:nvPr/>
        </p:nvSpPr>
        <p:spPr>
          <a:xfrm>
            <a:off x="4871864" y="483476"/>
            <a:ext cx="6691486" cy="5891052"/>
          </a:xfrm>
          <a:prstGeom prst="rect">
            <a:avLst/>
          </a:prstGeom>
        </p:spPr>
        <p:txBody>
          <a:bodyPr vert="horz" lIns="0" tIns="0" rIns="0" bIns="0" rtlCol="0" anchor="ctr">
            <a:noAutofit/>
          </a:bodyPr>
          <a:lstStyle>
            <a:defPPr>
              <a:defRPr lang="en-US"/>
            </a:defPPr>
            <a:lvl1pPr indent="0">
              <a:lnSpc>
                <a:spcPct val="100000"/>
              </a:lnSpc>
              <a:spcBef>
                <a:spcPts val="0"/>
              </a:spcBef>
              <a:spcAft>
                <a:spcPts val="0"/>
              </a:spcAft>
              <a:buClr>
                <a:srgbClr val="6178EB"/>
              </a:buClr>
              <a:buFont typeface="Arial" panose="020B0604020202020204" pitchFamily="34" charset="0"/>
              <a:buNone/>
              <a:defRPr lang="en-US" sz="2000" dirty="0" smtClean="0">
                <a:solidFill>
                  <a:schemeClr val="bg1"/>
                </a:solidFill>
                <a:latin typeface="Bodoni Bk BT" panose="02070603070706020303" pitchFamily="18" charset="0"/>
                <a:cs typeface="Arial" panose="020B0604020202020204" pitchFamily="34" charset="0"/>
                <a:sym typeface="+mn-lt"/>
              </a:defRPr>
            </a:lvl1pPr>
            <a:lvl2pPr marL="358775"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2pPr>
            <a:lvl3pPr marL="720000"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3pPr>
            <a:lvl4pPr marL="1080000" indent="-1764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4pPr>
            <a:lvl5pPr marL="1440000" indent="-174625">
              <a:lnSpc>
                <a:spcPct val="100000"/>
              </a:lnSpc>
              <a:spcBef>
                <a:spcPts val="0"/>
              </a:spcBef>
              <a:spcAft>
                <a:spcPts val="0"/>
              </a:spcAft>
              <a:buClr>
                <a:srgbClr val="4D6AA8"/>
              </a:buClr>
              <a:buFont typeface="Arial" panose="020B0604020202020204" pitchFamily="34" charset="0"/>
              <a:buChar char="•"/>
              <a:defRPr lang="en-US" sz="2000" b="0" dirty="0">
                <a:solidFill>
                  <a:schemeClr val="bg1"/>
                </a:solidFill>
                <a:latin typeface="Bodoni Bk BT" panose="02070603070706020303" pitchFamily="18" charset="0"/>
                <a:cs typeface="Arial" panose="020B0604020202020204" pitchFamily="34" charset="0"/>
                <a:sym typeface="+mn-lt"/>
              </a:defRPr>
            </a:lvl5pPr>
            <a:lvl6pPr marL="269875" indent="-152400">
              <a:lnSpc>
                <a:spcPct val="90000"/>
              </a:lnSpc>
              <a:spcBef>
                <a:spcPts val="0"/>
              </a:spcBef>
              <a:spcAft>
                <a:spcPts val="600"/>
              </a:spcAft>
              <a:buClr>
                <a:schemeClr val="tx2"/>
              </a:buClr>
              <a:buFont typeface="Arial" panose="020B0604020202020204" pitchFamily="34" charset="0"/>
              <a:buChar char="•"/>
              <a:defRPr lang="en-US" sz="1600" smtClean="0">
                <a:sym typeface="+mn-lt"/>
              </a:defRPr>
            </a:lvl6pPr>
            <a:lvl7pPr marL="0" indent="0">
              <a:lnSpc>
                <a:spcPct val="90000"/>
              </a:lnSpc>
              <a:spcBef>
                <a:spcPts val="900"/>
              </a:spcBef>
              <a:spcAft>
                <a:spcPts val="900"/>
              </a:spcAft>
              <a:buFont typeface="Arial" panose="020B0604020202020204" pitchFamily="34" charset="0"/>
              <a:buChar char="​"/>
              <a:defRPr lang="en-US" sz="4400" baseline="0" smtClean="0">
                <a:sym typeface="+mn-lt"/>
              </a:defRPr>
            </a:lvl7pPr>
            <a:lvl8pPr marL="0"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marL="180975" lvl="1" indent="0">
              <a:buClr>
                <a:srgbClr val="9B3738"/>
              </a:buClr>
              <a:buNone/>
            </a:pPr>
            <a:r>
              <a:rPr lang="en-US" sz="3200" b="1" dirty="0">
                <a:solidFill>
                  <a:srgbClr val="AC443A"/>
                </a:solidFill>
                <a:latin typeface="Calibri" panose="020F0502020204030204" pitchFamily="34" charset="0"/>
                <a:cs typeface="Calibri" panose="020F0502020204030204" pitchFamily="34" charset="0"/>
              </a:rPr>
              <a:t>Marketing Investments</a:t>
            </a:r>
            <a:endParaRPr lang="en-US" sz="3200" dirty="0">
              <a:solidFill>
                <a:srgbClr val="4D4D4D"/>
              </a:solidFill>
              <a:latin typeface="Calibri" panose="020F0502020204030204" pitchFamily="34" charset="0"/>
              <a:cs typeface="Calibri" panose="020F0502020204030204" pitchFamily="34" charset="0"/>
            </a:endParaRPr>
          </a:p>
          <a:p>
            <a:pPr lvl="1">
              <a:buClr>
                <a:srgbClr val="9B3738"/>
              </a:buClr>
            </a:pPr>
            <a:r>
              <a:rPr lang="en-US" sz="2400" dirty="0">
                <a:solidFill>
                  <a:srgbClr val="4D4D4D"/>
                </a:solidFill>
                <a:latin typeface="Calibri" panose="020F0502020204030204" pitchFamily="34" charset="0"/>
                <a:cs typeface="Calibri" panose="020F0502020204030204" pitchFamily="34" charset="0"/>
              </a:rPr>
              <a:t>Strong Social Media Campaign</a:t>
            </a:r>
          </a:p>
          <a:p>
            <a:pPr marL="180975" lvl="1" indent="0">
              <a:buClr>
                <a:srgbClr val="9B3738"/>
              </a:buClr>
              <a:buNone/>
            </a:pPr>
            <a:r>
              <a:rPr lang="en-US" sz="2400" dirty="0">
                <a:solidFill>
                  <a:srgbClr val="4D4D4D"/>
                </a:solidFill>
                <a:latin typeface="Calibri" panose="020F0502020204030204" pitchFamily="34" charset="0"/>
                <a:cs typeface="Calibri" panose="020F0502020204030204" pitchFamily="34" charset="0"/>
              </a:rPr>
              <a:t>  (Twitter, </a:t>
            </a:r>
            <a:r>
              <a:rPr lang="en-US" sz="2400" dirty="0" err="1">
                <a:solidFill>
                  <a:srgbClr val="4D4D4D"/>
                </a:solidFill>
                <a:latin typeface="Calibri" panose="020F0502020204030204" pitchFamily="34" charset="0"/>
                <a:cs typeface="Calibri" panose="020F0502020204030204" pitchFamily="34" charset="0"/>
              </a:rPr>
              <a:t>Linkedin</a:t>
            </a:r>
            <a:r>
              <a:rPr lang="en-US" sz="2400" dirty="0">
                <a:solidFill>
                  <a:srgbClr val="4D4D4D"/>
                </a:solidFill>
                <a:latin typeface="Calibri" panose="020F0502020204030204" pitchFamily="34" charset="0"/>
                <a:cs typeface="Calibri" panose="020F0502020204030204" pitchFamily="34" charset="0"/>
              </a:rPr>
              <a:t>, Instagram, Facebook)</a:t>
            </a:r>
          </a:p>
          <a:p>
            <a:pPr marL="180975" lvl="1" indent="0">
              <a:buClr>
                <a:srgbClr val="9B3738"/>
              </a:buClr>
              <a:buNone/>
            </a:pPr>
            <a:r>
              <a:rPr lang="en-US" sz="2400" dirty="0">
                <a:solidFill>
                  <a:srgbClr val="4D4D4D"/>
                </a:solidFill>
                <a:latin typeface="Calibri" panose="020F0502020204030204" pitchFamily="34" charset="0"/>
                <a:cs typeface="Calibri" panose="020F0502020204030204" pitchFamily="34" charset="0"/>
              </a:rPr>
              <a:t> </a:t>
            </a:r>
          </a:p>
          <a:p>
            <a:pPr lvl="1">
              <a:buClr>
                <a:srgbClr val="9B3738"/>
              </a:buClr>
            </a:pPr>
            <a:r>
              <a:rPr lang="en-US" sz="2400" dirty="0">
                <a:solidFill>
                  <a:srgbClr val="4D4D4D"/>
                </a:solidFill>
                <a:latin typeface="Calibri" panose="020F0502020204030204" pitchFamily="34" charset="0"/>
                <a:cs typeface="Calibri" panose="020F0502020204030204" pitchFamily="34" charset="0"/>
              </a:rPr>
              <a:t>Periodical Newsletter</a:t>
            </a:r>
          </a:p>
          <a:p>
            <a:pPr lvl="1">
              <a:buClr>
                <a:srgbClr val="9B3738"/>
              </a:buClr>
            </a:pPr>
            <a:endParaRPr lang="en-US" sz="2400" dirty="0">
              <a:solidFill>
                <a:srgbClr val="4D4D4D"/>
              </a:solidFill>
              <a:latin typeface="Calibri" panose="020F0502020204030204" pitchFamily="34" charset="0"/>
              <a:cs typeface="Calibri" panose="020F0502020204030204" pitchFamily="34" charset="0"/>
            </a:endParaRPr>
          </a:p>
          <a:p>
            <a:pPr lvl="1">
              <a:buClr>
                <a:srgbClr val="9B3738"/>
              </a:buClr>
            </a:pPr>
            <a:r>
              <a:rPr lang="en-US" sz="2400" dirty="0">
                <a:solidFill>
                  <a:srgbClr val="4D4D4D"/>
                </a:solidFill>
                <a:latin typeface="Calibri" panose="020F0502020204030204" pitchFamily="34" charset="0"/>
                <a:cs typeface="Calibri" panose="020F0502020204030204" pitchFamily="34" charset="0"/>
              </a:rPr>
              <a:t>Cross Reference with our partners (Webpages, joint communications</a:t>
            </a:r>
          </a:p>
          <a:p>
            <a:pPr marL="180975" lvl="1" indent="0">
              <a:buClr>
                <a:srgbClr val="9B3738"/>
              </a:buClr>
              <a:buNone/>
            </a:pPr>
            <a:endParaRPr lang="en-US" sz="2400" dirty="0">
              <a:solidFill>
                <a:srgbClr val="4D4D4D"/>
              </a:solidFill>
              <a:latin typeface="Calibri" panose="020F0502020204030204" pitchFamily="34" charset="0"/>
              <a:cs typeface="Calibri" panose="020F0502020204030204" pitchFamily="34" charset="0"/>
            </a:endParaRPr>
          </a:p>
          <a:p>
            <a:pPr lvl="1">
              <a:buClr>
                <a:srgbClr val="9B3738"/>
              </a:buClr>
            </a:pPr>
            <a:r>
              <a:rPr lang="en-US" sz="2400" dirty="0">
                <a:solidFill>
                  <a:srgbClr val="4D4D4D"/>
                </a:solidFill>
                <a:latin typeface="Calibri" panose="020F0502020204030204" pitchFamily="34" charset="0"/>
                <a:cs typeface="Calibri" panose="020F0502020204030204" pitchFamily="34" charset="0"/>
              </a:rPr>
              <a:t>Quotes: Increased leverage for Partners in news and content feeds </a:t>
            </a:r>
          </a:p>
          <a:p>
            <a:pPr marL="180975" lvl="1" indent="0">
              <a:buClr>
                <a:srgbClr val="9B3738"/>
              </a:buClr>
              <a:buNone/>
            </a:pPr>
            <a:endParaRPr lang="en-US" sz="2400" dirty="0">
              <a:solidFill>
                <a:srgbClr val="4D4D4D"/>
              </a:solidFill>
              <a:latin typeface="Calibri" panose="020F0502020204030204" pitchFamily="34" charset="0"/>
              <a:cs typeface="Calibri" panose="020F0502020204030204" pitchFamily="34" charset="0"/>
            </a:endParaRPr>
          </a:p>
          <a:p>
            <a:pPr lvl="1">
              <a:buClr>
                <a:srgbClr val="9B3738"/>
              </a:buClr>
            </a:pPr>
            <a:r>
              <a:rPr lang="en-US" sz="2400" dirty="0" err="1">
                <a:solidFill>
                  <a:srgbClr val="4D4D4D"/>
                </a:solidFill>
                <a:latin typeface="Calibri" panose="020F0502020204030204" pitchFamily="34" charset="0"/>
                <a:cs typeface="Calibri" panose="020F0502020204030204" pitchFamily="34" charset="0"/>
              </a:rPr>
              <a:t>LesCouleurs®LeCorbusier</a:t>
            </a:r>
            <a:r>
              <a:rPr lang="en-US" sz="2400" dirty="0">
                <a:solidFill>
                  <a:srgbClr val="4D4D4D"/>
                </a:solidFill>
                <a:latin typeface="Calibri" panose="020F0502020204030204" pitchFamily="34" charset="0"/>
                <a:cs typeface="Calibri" panose="020F0502020204030204" pitchFamily="34" charset="0"/>
              </a:rPr>
              <a:t> Book “Architectural Color Design” new only English Version for Partners, Experts, Ambassadors, Opinion Leaders (focus USA, UK, Australia)</a:t>
            </a:r>
          </a:p>
        </p:txBody>
      </p:sp>
    </p:spTree>
    <p:extLst>
      <p:ext uri="{BB962C8B-B14F-4D97-AF65-F5344CB8AC3E}">
        <p14:creationId xmlns:p14="http://schemas.microsoft.com/office/powerpoint/2010/main" val="3877103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45FEAE-BF77-4A8A-9B42-68A9E93B1B00}"/>
              </a:ext>
            </a:extLst>
          </p:cNvPr>
          <p:cNvSpPr>
            <a:spLocks noGrp="1"/>
          </p:cNvSpPr>
          <p:nvPr>
            <p:ph type="title"/>
          </p:nvPr>
        </p:nvSpPr>
        <p:spPr/>
        <p:txBody>
          <a:bodyPr/>
          <a:lstStyle/>
          <a:p>
            <a:r>
              <a:rPr lang="en-US" dirty="0"/>
              <a:t>Tables of contents</a:t>
            </a:r>
            <a:endParaRPr lang="en-US" noProof="0" dirty="0"/>
          </a:p>
        </p:txBody>
      </p:sp>
      <p:sp>
        <p:nvSpPr>
          <p:cNvPr id="2" name="Date Placeholder 1">
            <a:extLst>
              <a:ext uri="{FF2B5EF4-FFF2-40B4-BE49-F238E27FC236}">
                <a16:creationId xmlns:a16="http://schemas.microsoft.com/office/drawing/2014/main" id="{75519962-67F6-4BC3-8106-D865C1A34C42}"/>
              </a:ext>
            </a:extLst>
          </p:cNvPr>
          <p:cNvSpPr>
            <a:spLocks noGrp="1"/>
          </p:cNvSpPr>
          <p:nvPr>
            <p:ph type="dt" sz="half" idx="2"/>
          </p:nvPr>
        </p:nvSpPr>
        <p:spPr/>
        <p:txBody>
          <a:bodyPr/>
          <a:lstStyle/>
          <a:p>
            <a:r>
              <a:rPr lang="de-DE"/>
              <a:t>1. Mai 2021</a:t>
            </a:r>
            <a:endParaRPr lang="en-US" dirty="0"/>
          </a:p>
        </p:txBody>
      </p:sp>
      <p:sp>
        <p:nvSpPr>
          <p:cNvPr id="6" name="Text Placeholder 5">
            <a:extLst>
              <a:ext uri="{FF2B5EF4-FFF2-40B4-BE49-F238E27FC236}">
                <a16:creationId xmlns:a16="http://schemas.microsoft.com/office/drawing/2014/main" id="{79CCA087-3EFF-4CE0-9FB3-93586DDD3615}"/>
              </a:ext>
            </a:extLst>
          </p:cNvPr>
          <p:cNvSpPr>
            <a:spLocks noGrp="1"/>
          </p:cNvSpPr>
          <p:nvPr>
            <p:ph type="body" sz="quarter" idx="12"/>
          </p:nvPr>
        </p:nvSpPr>
        <p:spPr/>
        <p:txBody>
          <a:bodyPr/>
          <a:lstStyle/>
          <a:p>
            <a:endParaRPr lang="en-US" dirty="0">
              <a:solidFill>
                <a:srgbClr val="9B3738"/>
              </a:solidFill>
            </a:endParaRPr>
          </a:p>
        </p:txBody>
      </p:sp>
      <p:sp>
        <p:nvSpPr>
          <p:cNvPr id="7" name="Text Placeholder 4">
            <a:extLst>
              <a:ext uri="{FF2B5EF4-FFF2-40B4-BE49-F238E27FC236}">
                <a16:creationId xmlns:a16="http://schemas.microsoft.com/office/drawing/2014/main" id="{C2728E72-306E-4019-892F-DF98E524C6A7}"/>
              </a:ext>
            </a:extLst>
          </p:cNvPr>
          <p:cNvSpPr txBox="1">
            <a:spLocks/>
          </p:cNvSpPr>
          <p:nvPr/>
        </p:nvSpPr>
        <p:spPr>
          <a:xfrm>
            <a:off x="4871864" y="483476"/>
            <a:ext cx="6691486" cy="5891052"/>
          </a:xfrm>
          <a:prstGeom prst="rect">
            <a:avLst/>
          </a:prstGeom>
        </p:spPr>
        <p:txBody>
          <a:bodyPr vert="horz" lIns="0" tIns="0" rIns="0" bIns="0" rtlCol="0" anchor="ctr">
            <a:noAutofit/>
          </a:bodyPr>
          <a:lstStyle>
            <a:defPPr>
              <a:defRPr lang="en-US"/>
            </a:defPPr>
            <a:lvl1pPr indent="0">
              <a:lnSpc>
                <a:spcPct val="100000"/>
              </a:lnSpc>
              <a:spcBef>
                <a:spcPts val="0"/>
              </a:spcBef>
              <a:spcAft>
                <a:spcPts val="0"/>
              </a:spcAft>
              <a:buClr>
                <a:srgbClr val="6178EB"/>
              </a:buClr>
              <a:buFont typeface="Arial" panose="020B0604020202020204" pitchFamily="34" charset="0"/>
              <a:buNone/>
              <a:defRPr lang="en-US" sz="2000" dirty="0" smtClean="0">
                <a:solidFill>
                  <a:schemeClr val="bg1"/>
                </a:solidFill>
                <a:latin typeface="Bodoni Bk BT" panose="02070603070706020303" pitchFamily="18" charset="0"/>
                <a:cs typeface="Arial" panose="020B0604020202020204" pitchFamily="34" charset="0"/>
                <a:sym typeface="+mn-lt"/>
              </a:defRPr>
            </a:lvl1pPr>
            <a:lvl2pPr marL="358775"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2pPr>
            <a:lvl3pPr marL="720000"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3pPr>
            <a:lvl4pPr marL="1080000" indent="-1764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4pPr>
            <a:lvl5pPr marL="1440000" indent="-174625">
              <a:lnSpc>
                <a:spcPct val="100000"/>
              </a:lnSpc>
              <a:spcBef>
                <a:spcPts val="0"/>
              </a:spcBef>
              <a:spcAft>
                <a:spcPts val="0"/>
              </a:spcAft>
              <a:buClr>
                <a:srgbClr val="4D6AA8"/>
              </a:buClr>
              <a:buFont typeface="Arial" panose="020B0604020202020204" pitchFamily="34" charset="0"/>
              <a:buChar char="•"/>
              <a:defRPr lang="en-US" sz="2000" b="0" dirty="0">
                <a:solidFill>
                  <a:schemeClr val="bg1"/>
                </a:solidFill>
                <a:latin typeface="Bodoni Bk BT" panose="02070603070706020303" pitchFamily="18" charset="0"/>
                <a:cs typeface="Arial" panose="020B0604020202020204" pitchFamily="34" charset="0"/>
                <a:sym typeface="+mn-lt"/>
              </a:defRPr>
            </a:lvl5pPr>
            <a:lvl6pPr marL="269875" indent="-152400">
              <a:lnSpc>
                <a:spcPct val="90000"/>
              </a:lnSpc>
              <a:spcBef>
                <a:spcPts val="0"/>
              </a:spcBef>
              <a:spcAft>
                <a:spcPts val="600"/>
              </a:spcAft>
              <a:buClr>
                <a:schemeClr val="tx2"/>
              </a:buClr>
              <a:buFont typeface="Arial" panose="020B0604020202020204" pitchFamily="34" charset="0"/>
              <a:buChar char="•"/>
              <a:defRPr lang="en-US" sz="1600" smtClean="0">
                <a:sym typeface="+mn-lt"/>
              </a:defRPr>
            </a:lvl6pPr>
            <a:lvl7pPr marL="0" indent="0">
              <a:lnSpc>
                <a:spcPct val="90000"/>
              </a:lnSpc>
              <a:spcBef>
                <a:spcPts val="900"/>
              </a:spcBef>
              <a:spcAft>
                <a:spcPts val="900"/>
              </a:spcAft>
              <a:buFont typeface="Arial" panose="020B0604020202020204" pitchFamily="34" charset="0"/>
              <a:buChar char="​"/>
              <a:defRPr lang="en-US" sz="4400" baseline="0" smtClean="0">
                <a:sym typeface="+mn-lt"/>
              </a:defRPr>
            </a:lvl7pPr>
            <a:lvl8pPr marL="0"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lvl="1">
              <a:buClr>
                <a:srgbClr val="9B3738"/>
              </a:buClr>
            </a:pPr>
            <a:r>
              <a:rPr lang="en-US" sz="3200" dirty="0">
                <a:solidFill>
                  <a:srgbClr val="37373A"/>
                </a:solidFill>
              </a:rPr>
              <a:t>Brief review Partnership Arte/LCS</a:t>
            </a:r>
          </a:p>
          <a:p>
            <a:pPr lvl="1"/>
            <a:endParaRPr lang="en-US" sz="3200" dirty="0"/>
          </a:p>
          <a:p>
            <a:pPr lvl="1">
              <a:buClr>
                <a:srgbClr val="9B3738"/>
              </a:buClr>
            </a:pPr>
            <a:r>
              <a:rPr lang="en-US" sz="3200" dirty="0">
                <a:solidFill>
                  <a:srgbClr val="4D4D4D"/>
                </a:solidFill>
              </a:rPr>
              <a:t>What does LesCouleur®LeCorbusier</a:t>
            </a:r>
          </a:p>
          <a:p>
            <a:endParaRPr lang="en-US" sz="3200" dirty="0">
              <a:solidFill>
                <a:srgbClr val="4D4D4D"/>
              </a:solidFill>
            </a:endParaRPr>
          </a:p>
          <a:p>
            <a:pPr lvl="1">
              <a:buClr>
                <a:srgbClr val="9B3738"/>
              </a:buClr>
            </a:pPr>
            <a:r>
              <a:rPr lang="en-US" sz="3200" dirty="0">
                <a:solidFill>
                  <a:srgbClr val="4D4D4D"/>
                </a:solidFill>
              </a:rPr>
              <a:t>Look into the future</a:t>
            </a:r>
          </a:p>
          <a:p>
            <a:pPr lvl="1">
              <a:buClr>
                <a:srgbClr val="9B3738"/>
              </a:buClr>
            </a:pPr>
            <a:endParaRPr lang="en-US" sz="3200" dirty="0">
              <a:solidFill>
                <a:srgbClr val="4D4D4D"/>
              </a:solidFill>
            </a:endParaRPr>
          </a:p>
          <a:p>
            <a:pPr lvl="1">
              <a:buClr>
                <a:srgbClr val="9B3738"/>
              </a:buClr>
            </a:pPr>
            <a:r>
              <a:rPr lang="en-US" sz="3200" dirty="0">
                <a:solidFill>
                  <a:srgbClr val="C00000"/>
                </a:solidFill>
              </a:rPr>
              <a:t>Ways to improve Partnership Arte/LCS</a:t>
            </a:r>
          </a:p>
          <a:p>
            <a:pPr lvl="1">
              <a:buClr>
                <a:srgbClr val="9B3738"/>
              </a:buClr>
            </a:pPr>
            <a:endParaRPr lang="en-US" sz="3200" dirty="0">
              <a:solidFill>
                <a:srgbClr val="4D4D4D"/>
              </a:solidFill>
            </a:endParaRPr>
          </a:p>
          <a:p>
            <a:pPr lvl="1">
              <a:buClr>
                <a:srgbClr val="9B3738"/>
              </a:buClr>
            </a:pPr>
            <a:r>
              <a:rPr lang="en-US" sz="3200" dirty="0">
                <a:solidFill>
                  <a:srgbClr val="4D4D4D"/>
                </a:solidFill>
              </a:rPr>
              <a:t>Next Steps</a:t>
            </a:r>
          </a:p>
        </p:txBody>
      </p:sp>
    </p:spTree>
    <p:extLst>
      <p:ext uri="{BB962C8B-B14F-4D97-AF65-F5344CB8AC3E}">
        <p14:creationId xmlns:p14="http://schemas.microsoft.com/office/powerpoint/2010/main" val="3044728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175DC9-B62B-469F-B965-4C0C6F3EBDE7}"/>
              </a:ext>
            </a:extLst>
          </p:cNvPr>
          <p:cNvSpPr>
            <a:spLocks noGrp="1"/>
          </p:cNvSpPr>
          <p:nvPr>
            <p:ph type="title"/>
          </p:nvPr>
        </p:nvSpPr>
        <p:spPr/>
        <p:txBody>
          <a:bodyPr/>
          <a:lstStyle/>
          <a:p>
            <a:pPr>
              <a:lnSpc>
                <a:spcPts val="3200"/>
              </a:lnSpc>
            </a:pPr>
            <a:br>
              <a:rPr lang="en-US" sz="3200" dirty="0">
                <a:solidFill>
                  <a:schemeClr val="bg1"/>
                </a:solidFill>
              </a:rPr>
            </a:br>
            <a:r>
              <a:rPr lang="en-US" sz="3200" dirty="0">
                <a:solidFill>
                  <a:schemeClr val="bg1"/>
                </a:solidFill>
              </a:rPr>
              <a:t>Ways to improve Partnership Arte/LCS</a:t>
            </a:r>
            <a:br>
              <a:rPr lang="en-US" sz="3200" dirty="0">
                <a:solidFill>
                  <a:srgbClr val="C00000"/>
                </a:solidFill>
              </a:rPr>
            </a:br>
            <a:r>
              <a:rPr lang="en-US" sz="3200" dirty="0">
                <a:solidFill>
                  <a:schemeClr val="bg1"/>
                </a:solidFill>
                <a:latin typeface="Bodoni Bk BT" panose="02070603070706020303" pitchFamily="18" charset="0"/>
              </a:rPr>
              <a:t>.</a:t>
            </a:r>
            <a:endParaRPr lang="en-US" dirty="0">
              <a:solidFill>
                <a:schemeClr val="bg1"/>
              </a:solidFill>
            </a:endParaRPr>
          </a:p>
        </p:txBody>
      </p:sp>
      <p:sp>
        <p:nvSpPr>
          <p:cNvPr id="2" name="Date Placeholder 1">
            <a:extLst>
              <a:ext uri="{FF2B5EF4-FFF2-40B4-BE49-F238E27FC236}">
                <a16:creationId xmlns:a16="http://schemas.microsoft.com/office/drawing/2014/main" id="{5759087E-2072-4C64-A358-54D237F30E72}"/>
              </a:ext>
            </a:extLst>
          </p:cNvPr>
          <p:cNvSpPr>
            <a:spLocks noGrp="1"/>
          </p:cNvSpPr>
          <p:nvPr>
            <p:ph type="dt" sz="half" idx="2"/>
          </p:nvPr>
        </p:nvSpPr>
        <p:spPr/>
        <p:txBody>
          <a:bodyPr/>
          <a:lstStyle/>
          <a:p>
            <a:r>
              <a:rPr lang="de-DE"/>
              <a:t>1. Mai 2021</a:t>
            </a:r>
            <a:endParaRPr lang="en-US" dirty="0"/>
          </a:p>
        </p:txBody>
      </p:sp>
      <p:sp>
        <p:nvSpPr>
          <p:cNvPr id="3" name="Text Placeholder 2">
            <a:extLst>
              <a:ext uri="{FF2B5EF4-FFF2-40B4-BE49-F238E27FC236}">
                <a16:creationId xmlns:a16="http://schemas.microsoft.com/office/drawing/2014/main" id="{29E21B36-AAA5-4FE4-B81E-4CAF94130BD7}"/>
              </a:ext>
            </a:extLst>
          </p:cNvPr>
          <p:cNvSpPr>
            <a:spLocks noGrp="1"/>
          </p:cNvSpPr>
          <p:nvPr>
            <p:ph type="body" sz="quarter" idx="12"/>
          </p:nvPr>
        </p:nvSpPr>
        <p:spPr/>
        <p:txBody>
          <a:bodyPr/>
          <a:lstStyle/>
          <a:p>
            <a:endParaRPr lang="en-US">
              <a:solidFill>
                <a:srgbClr val="8F3A43"/>
              </a:solidFill>
            </a:endParaRPr>
          </a:p>
        </p:txBody>
      </p:sp>
      <p:sp>
        <p:nvSpPr>
          <p:cNvPr id="19" name="Text Placeholder 4">
            <a:extLst>
              <a:ext uri="{FF2B5EF4-FFF2-40B4-BE49-F238E27FC236}">
                <a16:creationId xmlns:a16="http://schemas.microsoft.com/office/drawing/2014/main" id="{1E6EE2BF-E658-4AB7-AF7D-BB9889886C37}"/>
              </a:ext>
            </a:extLst>
          </p:cNvPr>
          <p:cNvSpPr txBox="1">
            <a:spLocks/>
          </p:cNvSpPr>
          <p:nvPr/>
        </p:nvSpPr>
        <p:spPr>
          <a:xfrm>
            <a:off x="6674069" y="709649"/>
            <a:ext cx="4936317" cy="1672704"/>
          </a:xfrm>
          <a:prstGeom prst="rect">
            <a:avLst/>
          </a:prstGeom>
        </p:spPr>
        <p:txBody>
          <a:bodyPr vert="horz" lIns="0" tIns="0" rIns="0" bIns="0" rtlCol="0" anchor="ctr">
            <a:noAutofit/>
          </a:bodyPr>
          <a:lstStyle>
            <a:lvl1pPr indent="0">
              <a:lnSpc>
                <a:spcPct val="100000"/>
              </a:lnSpc>
              <a:spcBef>
                <a:spcPts val="0"/>
              </a:spcBef>
              <a:spcAft>
                <a:spcPts val="0"/>
              </a:spcAft>
              <a:buClr>
                <a:srgbClr val="6178EB"/>
              </a:buClr>
              <a:buFont typeface="Arial" panose="020B0604020202020204" pitchFamily="34" charset="0"/>
              <a:buNone/>
              <a:defRPr lang="en-US" sz="2000" dirty="0" smtClean="0">
                <a:solidFill>
                  <a:schemeClr val="bg1"/>
                </a:solidFill>
                <a:latin typeface="Bodoni Bk BT" panose="02070603070706020303" pitchFamily="18" charset="0"/>
                <a:cs typeface="Arial" panose="020B0604020202020204" pitchFamily="34" charset="0"/>
                <a:sym typeface="+mn-lt"/>
              </a:defRPr>
            </a:lvl1pPr>
            <a:lvl2pPr marL="358775" lvl="1"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2pPr>
            <a:lvl3pPr marL="720000" lvl="2"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3pPr>
            <a:lvl4pPr marL="1080000" lvl="3" indent="-1764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4pPr>
            <a:lvl5pPr marL="1440000" lvl="4" indent="-174625">
              <a:lnSpc>
                <a:spcPct val="100000"/>
              </a:lnSpc>
              <a:spcBef>
                <a:spcPts val="0"/>
              </a:spcBef>
              <a:spcAft>
                <a:spcPts val="0"/>
              </a:spcAft>
              <a:buClr>
                <a:srgbClr val="4D6AA8"/>
              </a:buClr>
              <a:buFont typeface="Arial" panose="020B0604020202020204" pitchFamily="34" charset="0"/>
              <a:buChar char="•"/>
              <a:defRPr lang="en-US" sz="2000" b="0" dirty="0">
                <a:solidFill>
                  <a:schemeClr val="bg1"/>
                </a:solidFill>
                <a:latin typeface="Bodoni Bk BT" panose="02070603070706020303" pitchFamily="18" charset="0"/>
                <a:cs typeface="Arial" panose="020B0604020202020204" pitchFamily="34" charset="0"/>
                <a:sym typeface="+mn-lt"/>
              </a:defRPr>
            </a:lvl5pPr>
            <a:lvl6pPr marL="1792288" indent="-152400">
              <a:lnSpc>
                <a:spcPct val="90000"/>
              </a:lnSpc>
              <a:spcBef>
                <a:spcPts val="0"/>
              </a:spcBef>
              <a:spcAft>
                <a:spcPts val="600"/>
              </a:spcAft>
              <a:buClr>
                <a:srgbClr val="4D6AA8"/>
              </a:buClr>
              <a:buFont typeface="Arial" panose="020B0604020202020204" pitchFamily="34" charset="0"/>
              <a:buChar char="•"/>
              <a:defRPr lang="en-US" sz="2000">
                <a:solidFill>
                  <a:schemeClr val="bg1"/>
                </a:solidFill>
                <a:latin typeface="Bodoni Bk BT" panose="02070603070706020303" pitchFamily="18" charset="0"/>
                <a:sym typeface="+mn-lt"/>
              </a:defRPr>
            </a:lvl6pPr>
            <a:lvl7pPr marL="0" indent="0">
              <a:lnSpc>
                <a:spcPct val="90000"/>
              </a:lnSpc>
              <a:spcBef>
                <a:spcPts val="900"/>
              </a:spcBef>
              <a:spcAft>
                <a:spcPts val="900"/>
              </a:spcAft>
              <a:buFont typeface="Arial" panose="020B0604020202020204" pitchFamily="34" charset="0"/>
              <a:buChar char="​"/>
              <a:defRPr lang="en-US" sz="4400" baseline="0" smtClean="0">
                <a:sym typeface="+mn-lt"/>
              </a:defRPr>
            </a:lvl7pPr>
            <a:lvl8pPr marL="0"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a:buClr>
                <a:srgbClr val="9B3738"/>
              </a:buClr>
            </a:pPr>
            <a:r>
              <a:rPr lang="en-US" dirty="0">
                <a:solidFill>
                  <a:srgbClr val="C00000"/>
                </a:solidFill>
              </a:rPr>
              <a:t>Intensify our cooperation</a:t>
            </a:r>
          </a:p>
          <a:p>
            <a:pPr>
              <a:buClr>
                <a:srgbClr val="9B3738"/>
              </a:buClr>
            </a:pPr>
            <a:endParaRPr lang="en-US" dirty="0">
              <a:solidFill>
                <a:srgbClr val="4D4D4D"/>
              </a:solidFill>
            </a:endParaRPr>
          </a:p>
        </p:txBody>
      </p:sp>
      <p:sp>
        <p:nvSpPr>
          <p:cNvPr id="26" name="Oval 25">
            <a:extLst>
              <a:ext uri="{FF2B5EF4-FFF2-40B4-BE49-F238E27FC236}">
                <a16:creationId xmlns:a16="http://schemas.microsoft.com/office/drawing/2014/main" id="{66D358D7-0430-483C-8D3A-53D84847A1D2}"/>
              </a:ext>
            </a:extLst>
          </p:cNvPr>
          <p:cNvSpPr/>
          <p:nvPr/>
        </p:nvSpPr>
        <p:spPr>
          <a:xfrm>
            <a:off x="4519455" y="925948"/>
            <a:ext cx="1240106" cy="1240106"/>
          </a:xfrm>
          <a:prstGeom prst="ellipse">
            <a:avLst/>
          </a:prstGeom>
          <a:solidFill>
            <a:schemeClr val="bg1"/>
          </a:solidFill>
          <a:ln w="25400"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4400" dirty="0">
              <a:solidFill>
                <a:srgbClr val="6178EB"/>
              </a:solidFill>
            </a:endParaRPr>
          </a:p>
        </p:txBody>
      </p:sp>
      <p:pic>
        <p:nvPicPr>
          <p:cNvPr id="22" name="Graphic 21" descr="Bullseye with solid fill">
            <a:extLst>
              <a:ext uri="{FF2B5EF4-FFF2-40B4-BE49-F238E27FC236}">
                <a16:creationId xmlns:a16="http://schemas.microsoft.com/office/drawing/2014/main" id="{22573AC2-595B-4654-A024-1BB1077E5F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9726" y="1086220"/>
            <a:ext cx="919562" cy="919562"/>
          </a:xfrm>
          <a:prstGeom prst="rect">
            <a:avLst/>
          </a:prstGeom>
        </p:spPr>
      </p:pic>
      <p:sp>
        <p:nvSpPr>
          <p:cNvPr id="12" name="TextBox 11">
            <a:extLst>
              <a:ext uri="{FF2B5EF4-FFF2-40B4-BE49-F238E27FC236}">
                <a16:creationId xmlns:a16="http://schemas.microsoft.com/office/drawing/2014/main" id="{DCD3ED20-78C7-43FD-A4FB-73AB8943DA15}"/>
              </a:ext>
            </a:extLst>
          </p:cNvPr>
          <p:cNvSpPr txBox="1"/>
          <p:nvPr/>
        </p:nvSpPr>
        <p:spPr>
          <a:xfrm>
            <a:off x="4277660" y="2135199"/>
            <a:ext cx="1723696" cy="353946"/>
          </a:xfrm>
          <a:prstGeom prst="rect">
            <a:avLst/>
          </a:prstGeom>
        </p:spPr>
        <p:txBody>
          <a:bodyPr vert="horz" lIns="0" tIns="0" rIns="0" bIns="0" rtlCol="0" anchor="ctr">
            <a:noAutofit/>
          </a:bodyPr>
          <a:lstStyle>
            <a:defPPr>
              <a:defRPr lang="en-US"/>
            </a:defPPr>
            <a:lvl1pPr indent="0">
              <a:lnSpc>
                <a:spcPct val="100000"/>
              </a:lnSpc>
              <a:spcBef>
                <a:spcPts val="600"/>
              </a:spcBef>
              <a:spcAft>
                <a:spcPts val="0"/>
              </a:spcAft>
              <a:buClr>
                <a:srgbClr val="6178EB"/>
              </a:buClr>
              <a:buFont typeface="Arial" panose="020B0604020202020204" pitchFamily="34" charset="0"/>
              <a:buNone/>
              <a:defRPr sz="2400" b="1">
                <a:solidFill>
                  <a:schemeClr val="bg1"/>
                </a:solidFill>
              </a:defRPr>
            </a:lvl1pPr>
            <a:lvl2pPr marL="358775" indent="-177800">
              <a:lnSpc>
                <a:spcPct val="100000"/>
              </a:lnSpc>
              <a:spcBef>
                <a:spcPts val="0"/>
              </a:spcBef>
              <a:spcAft>
                <a:spcPts val="0"/>
              </a:spcAft>
              <a:buClr>
                <a:srgbClr val="6178EB"/>
              </a:buClr>
              <a:buFont typeface="Arial" panose="020B0604020202020204" pitchFamily="34" charset="0"/>
              <a:buChar char="•"/>
              <a:defRPr sz="2000"/>
            </a:lvl2pPr>
            <a:lvl3pPr marL="720000" indent="-177800">
              <a:lnSpc>
                <a:spcPct val="100000"/>
              </a:lnSpc>
              <a:spcBef>
                <a:spcPts val="0"/>
              </a:spcBef>
              <a:spcAft>
                <a:spcPts val="0"/>
              </a:spcAft>
              <a:buClr>
                <a:srgbClr val="6178EB"/>
              </a:buClr>
              <a:buFont typeface="Arial" panose="020B0604020202020204" pitchFamily="34" charset="0"/>
              <a:buChar char="-"/>
              <a:defRPr sz="2000"/>
            </a:lvl3pPr>
            <a:lvl4pPr marL="1080000" indent="-176400">
              <a:lnSpc>
                <a:spcPct val="100000"/>
              </a:lnSpc>
              <a:spcBef>
                <a:spcPts val="0"/>
              </a:spcBef>
              <a:spcAft>
                <a:spcPts val="0"/>
              </a:spcAft>
              <a:buClr>
                <a:srgbClr val="6178EB"/>
              </a:buClr>
              <a:buFont typeface="Arial" panose="020B0604020202020204" pitchFamily="34" charset="0"/>
              <a:buChar char="-"/>
              <a:defRPr sz="2000">
                <a:solidFill>
                  <a:schemeClr val="tx2"/>
                </a:solidFill>
              </a:defRPr>
            </a:lvl4pPr>
            <a:lvl5pPr marL="1440000" indent="-174625">
              <a:lnSpc>
                <a:spcPct val="100000"/>
              </a:lnSpc>
              <a:spcBef>
                <a:spcPts val="0"/>
              </a:spcBef>
              <a:spcAft>
                <a:spcPts val="0"/>
              </a:spcAft>
              <a:buClr>
                <a:srgbClr val="6178EB"/>
              </a:buClr>
              <a:buFont typeface="Arial" panose="020B0604020202020204" pitchFamily="34" charset="0"/>
              <a:buChar char="-"/>
              <a:defRPr sz="2000" b="0"/>
            </a:lvl5pPr>
            <a:lvl6pPr marL="269875" indent="-152400">
              <a:lnSpc>
                <a:spcPct val="90000"/>
              </a:lnSpc>
              <a:spcBef>
                <a:spcPts val="0"/>
              </a:spcBef>
              <a:spcAft>
                <a:spcPts val="600"/>
              </a:spcAft>
              <a:buClr>
                <a:schemeClr val="tx2"/>
              </a:buClr>
              <a:buFont typeface="Arial" panose="020B0604020202020204" pitchFamily="34" charset="0"/>
              <a:buChar char="•"/>
              <a:defRPr sz="1600"/>
            </a:lvl6pPr>
            <a:lvl7pPr marL="0" indent="0">
              <a:lnSpc>
                <a:spcPct val="90000"/>
              </a:lnSpc>
              <a:spcBef>
                <a:spcPts val="900"/>
              </a:spcBef>
              <a:spcAft>
                <a:spcPts val="900"/>
              </a:spcAft>
              <a:buFont typeface="Arial" panose="020B0604020202020204" pitchFamily="34" charset="0"/>
              <a:buChar char="​"/>
              <a:defRPr sz="4400" baseline="0"/>
            </a:lvl7pPr>
            <a:lvl8pPr marL="0" indent="0">
              <a:lnSpc>
                <a:spcPct val="90000"/>
              </a:lnSpc>
              <a:spcBef>
                <a:spcPts val="900"/>
              </a:spcBef>
              <a:spcAft>
                <a:spcPts val="0"/>
              </a:spcAft>
              <a:buFont typeface="Arial" panose="020B0604020202020204" pitchFamily="34" charset="0"/>
              <a:buChar char="​"/>
              <a:defRPr sz="5400" baseline="0">
                <a:solidFill>
                  <a:schemeClr val="tx2"/>
                </a:solidFill>
              </a:defRPr>
            </a:lvl8pPr>
            <a:lvl9pPr marL="0" indent="0">
              <a:lnSpc>
                <a:spcPct val="100000"/>
              </a:lnSpc>
              <a:spcBef>
                <a:spcPts val="0"/>
              </a:spcBef>
              <a:spcAft>
                <a:spcPts val="900"/>
              </a:spcAft>
              <a:buFont typeface="Arial" panose="020B0604020202020204" pitchFamily="34" charset="0"/>
              <a:buChar char="​"/>
              <a:defRPr sz="2400" baseline="0">
                <a:solidFill>
                  <a:schemeClr val="tx2"/>
                </a:solidFill>
              </a:defRPr>
            </a:lvl9pPr>
          </a:lstStyle>
          <a:p>
            <a:pPr algn="ctr"/>
            <a:r>
              <a:rPr lang="en-US" b="0" dirty="0">
                <a:solidFill>
                  <a:srgbClr val="8F3A43"/>
                </a:solidFill>
                <a:latin typeface="Bodoni Bk BT" panose="02070603070706020303" pitchFamily="18" charset="0"/>
                <a:sym typeface="+mn-lt"/>
              </a:rPr>
              <a:t>Ambition</a:t>
            </a:r>
          </a:p>
        </p:txBody>
      </p:sp>
      <p:sp>
        <p:nvSpPr>
          <p:cNvPr id="21" name="Text Placeholder 4">
            <a:extLst>
              <a:ext uri="{FF2B5EF4-FFF2-40B4-BE49-F238E27FC236}">
                <a16:creationId xmlns:a16="http://schemas.microsoft.com/office/drawing/2014/main" id="{17673E59-53CF-4FD5-B89F-636EA0A39C32}"/>
              </a:ext>
            </a:extLst>
          </p:cNvPr>
          <p:cNvSpPr txBox="1">
            <a:spLocks/>
          </p:cNvSpPr>
          <p:nvPr/>
        </p:nvSpPr>
        <p:spPr>
          <a:xfrm>
            <a:off x="6674069" y="2570265"/>
            <a:ext cx="4936317" cy="1672704"/>
          </a:xfrm>
          <a:prstGeom prst="rect">
            <a:avLst/>
          </a:prstGeom>
        </p:spPr>
        <p:txBody>
          <a:bodyPr vert="horz" lIns="0" tIns="0" rIns="0" bIns="0" rtlCol="0" anchor="ctr">
            <a:noAutofit/>
          </a:bodyPr>
          <a:lstStyle>
            <a:defPPr>
              <a:defRPr lang="en-US"/>
            </a:defPPr>
            <a:lvl1pPr indent="0">
              <a:lnSpc>
                <a:spcPct val="100000"/>
              </a:lnSpc>
              <a:spcBef>
                <a:spcPts val="0"/>
              </a:spcBef>
              <a:spcAft>
                <a:spcPts val="0"/>
              </a:spcAft>
              <a:buClr>
                <a:srgbClr val="9B3738"/>
              </a:buClr>
              <a:buFont typeface="Arial" panose="020B0604020202020204" pitchFamily="34" charset="0"/>
              <a:buNone/>
              <a:defRPr sz="2000">
                <a:solidFill>
                  <a:srgbClr val="4D4D4D"/>
                </a:solidFill>
                <a:latin typeface="Bodoni Bk BT" panose="02070603070706020303" pitchFamily="18" charset="0"/>
                <a:cs typeface="Arial" panose="020B0604020202020204" pitchFamily="34" charset="0"/>
              </a:defRPr>
            </a:lvl1pPr>
            <a:lvl2pPr marL="358775" lvl="1" indent="-177800">
              <a:lnSpc>
                <a:spcPct val="100000"/>
              </a:lnSpc>
              <a:spcBef>
                <a:spcPts val="0"/>
              </a:spcBef>
              <a:spcAft>
                <a:spcPts val="0"/>
              </a:spcAft>
              <a:buClr>
                <a:srgbClr val="4D6AA8"/>
              </a:buClr>
              <a:buFont typeface="Arial" panose="020B0604020202020204" pitchFamily="34" charset="0"/>
              <a:buChar char="•"/>
              <a:defRPr sz="2000">
                <a:solidFill>
                  <a:schemeClr val="bg1"/>
                </a:solidFill>
                <a:latin typeface="Bodoni Bk BT" panose="02070603070706020303" pitchFamily="18" charset="0"/>
                <a:cs typeface="Arial" panose="020B0604020202020204" pitchFamily="34" charset="0"/>
              </a:defRPr>
            </a:lvl2pPr>
            <a:lvl3pPr marL="720000" lvl="2" indent="-177800">
              <a:lnSpc>
                <a:spcPct val="100000"/>
              </a:lnSpc>
              <a:spcBef>
                <a:spcPts val="0"/>
              </a:spcBef>
              <a:spcAft>
                <a:spcPts val="0"/>
              </a:spcAft>
              <a:buClr>
                <a:srgbClr val="4D6AA8"/>
              </a:buClr>
              <a:buFont typeface="Arial" panose="020B0604020202020204" pitchFamily="34" charset="0"/>
              <a:buChar char="•"/>
              <a:defRPr sz="2000">
                <a:solidFill>
                  <a:schemeClr val="bg1"/>
                </a:solidFill>
                <a:latin typeface="Bodoni Bk BT" panose="02070603070706020303" pitchFamily="18" charset="0"/>
                <a:cs typeface="Arial" panose="020B0604020202020204" pitchFamily="34" charset="0"/>
              </a:defRPr>
            </a:lvl3pPr>
            <a:lvl4pPr marL="1080000" lvl="3" indent="-176400">
              <a:lnSpc>
                <a:spcPct val="100000"/>
              </a:lnSpc>
              <a:spcBef>
                <a:spcPts val="0"/>
              </a:spcBef>
              <a:spcAft>
                <a:spcPts val="0"/>
              </a:spcAft>
              <a:buClr>
                <a:srgbClr val="4D6AA8"/>
              </a:buClr>
              <a:buFont typeface="Arial" panose="020B0604020202020204" pitchFamily="34" charset="0"/>
              <a:buChar char="•"/>
              <a:defRPr sz="2000">
                <a:solidFill>
                  <a:schemeClr val="bg1"/>
                </a:solidFill>
                <a:latin typeface="Bodoni Bk BT" panose="02070603070706020303" pitchFamily="18" charset="0"/>
                <a:cs typeface="Arial" panose="020B0604020202020204" pitchFamily="34" charset="0"/>
              </a:defRPr>
            </a:lvl4pPr>
            <a:lvl5pPr marL="1440000" lvl="4" indent="-174625">
              <a:lnSpc>
                <a:spcPct val="100000"/>
              </a:lnSpc>
              <a:spcBef>
                <a:spcPts val="0"/>
              </a:spcBef>
              <a:spcAft>
                <a:spcPts val="0"/>
              </a:spcAft>
              <a:buClr>
                <a:srgbClr val="4D6AA8"/>
              </a:buClr>
              <a:buFont typeface="Arial" panose="020B0604020202020204" pitchFamily="34" charset="0"/>
              <a:buChar char="•"/>
              <a:defRPr sz="2000" b="0">
                <a:solidFill>
                  <a:schemeClr val="bg1"/>
                </a:solidFill>
                <a:latin typeface="Bodoni Bk BT" panose="02070603070706020303" pitchFamily="18" charset="0"/>
                <a:cs typeface="Arial" panose="020B0604020202020204" pitchFamily="34" charset="0"/>
              </a:defRPr>
            </a:lvl5pPr>
            <a:lvl6pPr marL="1792288" indent="-152400">
              <a:lnSpc>
                <a:spcPct val="90000"/>
              </a:lnSpc>
              <a:spcBef>
                <a:spcPts val="0"/>
              </a:spcBef>
              <a:spcAft>
                <a:spcPts val="600"/>
              </a:spcAft>
              <a:buClr>
                <a:srgbClr val="4D6AA8"/>
              </a:buClr>
              <a:buFont typeface="Arial" panose="020B0604020202020204" pitchFamily="34" charset="0"/>
              <a:buChar char="•"/>
              <a:defRPr sz="2000">
                <a:solidFill>
                  <a:schemeClr val="bg1"/>
                </a:solidFill>
                <a:latin typeface="Bodoni Bk BT" panose="02070603070706020303" pitchFamily="18" charset="0"/>
              </a:defRPr>
            </a:lvl6pPr>
            <a:lvl7pPr marL="0" indent="0">
              <a:lnSpc>
                <a:spcPct val="90000"/>
              </a:lnSpc>
              <a:spcBef>
                <a:spcPts val="900"/>
              </a:spcBef>
              <a:spcAft>
                <a:spcPts val="900"/>
              </a:spcAft>
              <a:buFont typeface="Arial" panose="020B0604020202020204" pitchFamily="34" charset="0"/>
              <a:buChar char="​"/>
              <a:defRPr sz="4400" baseline="0"/>
            </a:lvl7pPr>
            <a:lvl8pPr marL="0" indent="0">
              <a:lnSpc>
                <a:spcPct val="90000"/>
              </a:lnSpc>
              <a:spcBef>
                <a:spcPts val="900"/>
              </a:spcBef>
              <a:spcAft>
                <a:spcPts val="0"/>
              </a:spcAft>
              <a:buFont typeface="Arial" panose="020B0604020202020204" pitchFamily="34" charset="0"/>
              <a:buChar char="​"/>
              <a:defRPr sz="5400" baseline="0">
                <a:solidFill>
                  <a:schemeClr val="tx2"/>
                </a:solidFill>
              </a:defRPr>
            </a:lvl8pPr>
            <a:lvl9pPr marL="0" indent="0">
              <a:lnSpc>
                <a:spcPct val="100000"/>
              </a:lnSpc>
              <a:spcBef>
                <a:spcPts val="0"/>
              </a:spcBef>
              <a:spcAft>
                <a:spcPts val="900"/>
              </a:spcAft>
              <a:buFont typeface="Arial" panose="020B0604020202020204" pitchFamily="34" charset="0"/>
              <a:buChar char="​"/>
              <a:defRPr sz="2400" baseline="0">
                <a:solidFill>
                  <a:schemeClr val="tx2"/>
                </a:solidFill>
              </a:defRPr>
            </a:lvl9pPr>
          </a:lstStyle>
          <a:p>
            <a:r>
              <a:rPr lang="en-US" dirty="0">
                <a:solidFill>
                  <a:srgbClr val="C00000"/>
                </a:solidFill>
              </a:rPr>
              <a:t>Pro-</a:t>
            </a:r>
            <a:r>
              <a:rPr lang="en-US" dirty="0" err="1">
                <a:solidFill>
                  <a:srgbClr val="C00000"/>
                </a:solidFill>
              </a:rPr>
              <a:t>Longation</a:t>
            </a:r>
            <a:r>
              <a:rPr lang="en-US" dirty="0">
                <a:solidFill>
                  <a:srgbClr val="C00000"/>
                </a:solidFill>
              </a:rPr>
              <a:t> </a:t>
            </a:r>
            <a:r>
              <a:rPr lang="en-US" dirty="0" err="1">
                <a:solidFill>
                  <a:srgbClr val="C00000"/>
                </a:solidFill>
              </a:rPr>
              <a:t>Liscense</a:t>
            </a:r>
            <a:r>
              <a:rPr lang="en-US" dirty="0">
                <a:solidFill>
                  <a:srgbClr val="C00000"/>
                </a:solidFill>
              </a:rPr>
              <a:t> Agreement</a:t>
            </a:r>
          </a:p>
          <a:p>
            <a:r>
              <a:rPr lang="en-US" dirty="0">
                <a:solidFill>
                  <a:srgbClr val="C00000"/>
                </a:solidFill>
              </a:rPr>
              <a:t>Launch new collections</a:t>
            </a:r>
          </a:p>
          <a:p>
            <a:r>
              <a:rPr lang="en-US" dirty="0">
                <a:solidFill>
                  <a:srgbClr val="C00000"/>
                </a:solidFill>
              </a:rPr>
              <a:t>Enter/Develop new geographical markets</a:t>
            </a:r>
          </a:p>
        </p:txBody>
      </p:sp>
      <p:sp>
        <p:nvSpPr>
          <p:cNvPr id="25" name="Oval 24">
            <a:extLst>
              <a:ext uri="{FF2B5EF4-FFF2-40B4-BE49-F238E27FC236}">
                <a16:creationId xmlns:a16="http://schemas.microsoft.com/office/drawing/2014/main" id="{FD9C0319-8BE5-48C0-BF5F-8F931F7F18B9}"/>
              </a:ext>
            </a:extLst>
          </p:cNvPr>
          <p:cNvSpPr/>
          <p:nvPr/>
        </p:nvSpPr>
        <p:spPr>
          <a:xfrm>
            <a:off x="4519455" y="2786564"/>
            <a:ext cx="1240106" cy="1240106"/>
          </a:xfrm>
          <a:prstGeom prst="ellipse">
            <a:avLst/>
          </a:prstGeom>
          <a:solidFill>
            <a:schemeClr val="bg1"/>
          </a:solidFill>
          <a:ln w="25400"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4400" dirty="0">
              <a:solidFill>
                <a:srgbClr val="6178EB"/>
              </a:solidFill>
            </a:endParaRPr>
          </a:p>
        </p:txBody>
      </p:sp>
      <p:pic>
        <p:nvPicPr>
          <p:cNvPr id="24" name="Graphic 23" descr="Bar graph with upward trend with solid fill">
            <a:extLst>
              <a:ext uri="{FF2B5EF4-FFF2-40B4-BE49-F238E27FC236}">
                <a16:creationId xmlns:a16="http://schemas.microsoft.com/office/drawing/2014/main" id="{46BF9B68-CB80-4DED-8553-75BF12B7B0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9727" y="2946836"/>
            <a:ext cx="919562" cy="919562"/>
          </a:xfrm>
          <a:prstGeom prst="rect">
            <a:avLst/>
          </a:prstGeom>
        </p:spPr>
      </p:pic>
      <p:sp>
        <p:nvSpPr>
          <p:cNvPr id="15" name="TextBox 14">
            <a:extLst>
              <a:ext uri="{FF2B5EF4-FFF2-40B4-BE49-F238E27FC236}">
                <a16:creationId xmlns:a16="http://schemas.microsoft.com/office/drawing/2014/main" id="{929856DF-8A29-4112-9B67-1FC3CD1C1946}"/>
              </a:ext>
            </a:extLst>
          </p:cNvPr>
          <p:cNvSpPr txBox="1"/>
          <p:nvPr/>
        </p:nvSpPr>
        <p:spPr>
          <a:xfrm>
            <a:off x="4277659" y="3995817"/>
            <a:ext cx="1723696" cy="353946"/>
          </a:xfrm>
          <a:prstGeom prst="rect">
            <a:avLst/>
          </a:prstGeom>
        </p:spPr>
        <p:txBody>
          <a:bodyPr vert="horz" lIns="0" tIns="0" rIns="0" bIns="0" rtlCol="0" anchor="ctr">
            <a:noAutofit/>
          </a:bodyPr>
          <a:lstStyle>
            <a:defPPr>
              <a:defRPr lang="en-US"/>
            </a:defPPr>
            <a:lvl1pPr indent="0">
              <a:lnSpc>
                <a:spcPct val="100000"/>
              </a:lnSpc>
              <a:spcBef>
                <a:spcPts val="600"/>
              </a:spcBef>
              <a:spcAft>
                <a:spcPts val="0"/>
              </a:spcAft>
              <a:buClr>
                <a:srgbClr val="6178EB"/>
              </a:buClr>
              <a:buFont typeface="Arial" panose="020B0604020202020204" pitchFamily="34" charset="0"/>
              <a:buNone/>
              <a:defRPr sz="2400" b="1">
                <a:solidFill>
                  <a:schemeClr val="bg1"/>
                </a:solidFill>
              </a:defRPr>
            </a:lvl1pPr>
            <a:lvl2pPr marL="358775" indent="-177800">
              <a:lnSpc>
                <a:spcPct val="100000"/>
              </a:lnSpc>
              <a:spcBef>
                <a:spcPts val="0"/>
              </a:spcBef>
              <a:spcAft>
                <a:spcPts val="0"/>
              </a:spcAft>
              <a:buClr>
                <a:srgbClr val="6178EB"/>
              </a:buClr>
              <a:buFont typeface="Arial" panose="020B0604020202020204" pitchFamily="34" charset="0"/>
              <a:buChar char="•"/>
              <a:defRPr sz="2000"/>
            </a:lvl2pPr>
            <a:lvl3pPr marL="720000" indent="-177800">
              <a:lnSpc>
                <a:spcPct val="100000"/>
              </a:lnSpc>
              <a:spcBef>
                <a:spcPts val="0"/>
              </a:spcBef>
              <a:spcAft>
                <a:spcPts val="0"/>
              </a:spcAft>
              <a:buClr>
                <a:srgbClr val="6178EB"/>
              </a:buClr>
              <a:buFont typeface="Arial" panose="020B0604020202020204" pitchFamily="34" charset="0"/>
              <a:buChar char="-"/>
              <a:defRPr sz="2000"/>
            </a:lvl3pPr>
            <a:lvl4pPr marL="1080000" indent="-176400">
              <a:lnSpc>
                <a:spcPct val="100000"/>
              </a:lnSpc>
              <a:spcBef>
                <a:spcPts val="0"/>
              </a:spcBef>
              <a:spcAft>
                <a:spcPts val="0"/>
              </a:spcAft>
              <a:buClr>
                <a:srgbClr val="6178EB"/>
              </a:buClr>
              <a:buFont typeface="Arial" panose="020B0604020202020204" pitchFamily="34" charset="0"/>
              <a:buChar char="-"/>
              <a:defRPr sz="2000">
                <a:solidFill>
                  <a:schemeClr val="tx2"/>
                </a:solidFill>
              </a:defRPr>
            </a:lvl4pPr>
            <a:lvl5pPr marL="1440000" indent="-174625">
              <a:lnSpc>
                <a:spcPct val="100000"/>
              </a:lnSpc>
              <a:spcBef>
                <a:spcPts val="0"/>
              </a:spcBef>
              <a:spcAft>
                <a:spcPts val="0"/>
              </a:spcAft>
              <a:buClr>
                <a:srgbClr val="6178EB"/>
              </a:buClr>
              <a:buFont typeface="Arial" panose="020B0604020202020204" pitchFamily="34" charset="0"/>
              <a:buChar char="-"/>
              <a:defRPr sz="2000" b="0"/>
            </a:lvl5pPr>
            <a:lvl6pPr marL="269875" indent="-152400">
              <a:lnSpc>
                <a:spcPct val="90000"/>
              </a:lnSpc>
              <a:spcBef>
                <a:spcPts val="0"/>
              </a:spcBef>
              <a:spcAft>
                <a:spcPts val="600"/>
              </a:spcAft>
              <a:buClr>
                <a:schemeClr val="tx2"/>
              </a:buClr>
              <a:buFont typeface="Arial" panose="020B0604020202020204" pitchFamily="34" charset="0"/>
              <a:buChar char="•"/>
              <a:defRPr sz="1600"/>
            </a:lvl6pPr>
            <a:lvl7pPr marL="0" indent="0">
              <a:lnSpc>
                <a:spcPct val="90000"/>
              </a:lnSpc>
              <a:spcBef>
                <a:spcPts val="900"/>
              </a:spcBef>
              <a:spcAft>
                <a:spcPts val="900"/>
              </a:spcAft>
              <a:buFont typeface="Arial" panose="020B0604020202020204" pitchFamily="34" charset="0"/>
              <a:buChar char="​"/>
              <a:defRPr sz="4400" baseline="0"/>
            </a:lvl7pPr>
            <a:lvl8pPr marL="0" indent="0">
              <a:lnSpc>
                <a:spcPct val="90000"/>
              </a:lnSpc>
              <a:spcBef>
                <a:spcPts val="900"/>
              </a:spcBef>
              <a:spcAft>
                <a:spcPts val="0"/>
              </a:spcAft>
              <a:buFont typeface="Arial" panose="020B0604020202020204" pitchFamily="34" charset="0"/>
              <a:buChar char="​"/>
              <a:defRPr sz="5400" baseline="0">
                <a:solidFill>
                  <a:schemeClr val="tx2"/>
                </a:solidFill>
              </a:defRPr>
            </a:lvl8pPr>
            <a:lvl9pPr marL="0" indent="0">
              <a:lnSpc>
                <a:spcPct val="100000"/>
              </a:lnSpc>
              <a:spcBef>
                <a:spcPts val="0"/>
              </a:spcBef>
              <a:spcAft>
                <a:spcPts val="900"/>
              </a:spcAft>
              <a:buFont typeface="Arial" panose="020B0604020202020204" pitchFamily="34" charset="0"/>
              <a:buChar char="​"/>
              <a:defRPr sz="2400" baseline="0">
                <a:solidFill>
                  <a:schemeClr val="tx2"/>
                </a:solidFill>
              </a:defRPr>
            </a:lvl9pPr>
          </a:lstStyle>
          <a:p>
            <a:pPr algn="ctr"/>
            <a:r>
              <a:rPr lang="en-US" b="0" dirty="0">
                <a:solidFill>
                  <a:srgbClr val="8F3A43"/>
                </a:solidFill>
                <a:latin typeface="Bodoni Bk BT" panose="02070603070706020303" pitchFamily="18" charset="0"/>
                <a:sym typeface="+mn-lt"/>
              </a:rPr>
              <a:t>Business</a:t>
            </a:r>
          </a:p>
        </p:txBody>
      </p:sp>
      <p:sp>
        <p:nvSpPr>
          <p:cNvPr id="20" name="Text Placeholder 4">
            <a:extLst>
              <a:ext uri="{FF2B5EF4-FFF2-40B4-BE49-F238E27FC236}">
                <a16:creationId xmlns:a16="http://schemas.microsoft.com/office/drawing/2014/main" id="{FAAE6475-A7E8-407F-9BA3-38E99EA14549}"/>
              </a:ext>
            </a:extLst>
          </p:cNvPr>
          <p:cNvSpPr txBox="1">
            <a:spLocks/>
          </p:cNvSpPr>
          <p:nvPr/>
        </p:nvSpPr>
        <p:spPr>
          <a:xfrm>
            <a:off x="6674069" y="4385728"/>
            <a:ext cx="4936317" cy="1672704"/>
          </a:xfrm>
          <a:prstGeom prst="rect">
            <a:avLst/>
          </a:prstGeom>
        </p:spPr>
        <p:txBody>
          <a:bodyPr vert="horz" lIns="0" tIns="0" rIns="0" bIns="0" rtlCol="0" anchor="ctr">
            <a:noAutofit/>
          </a:bodyPr>
          <a:lstStyle>
            <a:defPPr>
              <a:defRPr lang="en-US"/>
            </a:defPPr>
            <a:lvl1pPr indent="0">
              <a:lnSpc>
                <a:spcPct val="100000"/>
              </a:lnSpc>
              <a:spcBef>
                <a:spcPts val="0"/>
              </a:spcBef>
              <a:spcAft>
                <a:spcPts val="0"/>
              </a:spcAft>
              <a:buClr>
                <a:srgbClr val="9B3738"/>
              </a:buClr>
              <a:buFont typeface="Arial" panose="020B0604020202020204" pitchFamily="34" charset="0"/>
              <a:buNone/>
              <a:defRPr sz="2000">
                <a:solidFill>
                  <a:srgbClr val="4D4D4D"/>
                </a:solidFill>
                <a:latin typeface="Bodoni Bk BT" panose="02070603070706020303" pitchFamily="18" charset="0"/>
                <a:cs typeface="Arial" panose="020B0604020202020204" pitchFamily="34" charset="0"/>
              </a:defRPr>
            </a:lvl1pPr>
            <a:lvl2pPr marL="358775" lvl="1" indent="-177800">
              <a:lnSpc>
                <a:spcPct val="100000"/>
              </a:lnSpc>
              <a:spcBef>
                <a:spcPts val="0"/>
              </a:spcBef>
              <a:spcAft>
                <a:spcPts val="0"/>
              </a:spcAft>
              <a:buClr>
                <a:srgbClr val="4D6AA8"/>
              </a:buClr>
              <a:buFont typeface="Arial" panose="020B0604020202020204" pitchFamily="34" charset="0"/>
              <a:buChar char="•"/>
              <a:defRPr sz="2000">
                <a:solidFill>
                  <a:schemeClr val="bg1"/>
                </a:solidFill>
                <a:latin typeface="Bodoni Bk BT" panose="02070603070706020303" pitchFamily="18" charset="0"/>
                <a:cs typeface="Arial" panose="020B0604020202020204" pitchFamily="34" charset="0"/>
              </a:defRPr>
            </a:lvl2pPr>
            <a:lvl3pPr marL="720000" lvl="2" indent="-177800">
              <a:lnSpc>
                <a:spcPct val="100000"/>
              </a:lnSpc>
              <a:spcBef>
                <a:spcPts val="0"/>
              </a:spcBef>
              <a:spcAft>
                <a:spcPts val="0"/>
              </a:spcAft>
              <a:buClr>
                <a:srgbClr val="4D6AA8"/>
              </a:buClr>
              <a:buFont typeface="Arial" panose="020B0604020202020204" pitchFamily="34" charset="0"/>
              <a:buChar char="•"/>
              <a:defRPr sz="2000">
                <a:solidFill>
                  <a:schemeClr val="bg1"/>
                </a:solidFill>
                <a:latin typeface="Bodoni Bk BT" panose="02070603070706020303" pitchFamily="18" charset="0"/>
                <a:cs typeface="Arial" panose="020B0604020202020204" pitchFamily="34" charset="0"/>
              </a:defRPr>
            </a:lvl3pPr>
            <a:lvl4pPr marL="1080000" lvl="3" indent="-176400">
              <a:lnSpc>
                <a:spcPct val="100000"/>
              </a:lnSpc>
              <a:spcBef>
                <a:spcPts val="0"/>
              </a:spcBef>
              <a:spcAft>
                <a:spcPts val="0"/>
              </a:spcAft>
              <a:buClr>
                <a:srgbClr val="4D6AA8"/>
              </a:buClr>
              <a:buFont typeface="Arial" panose="020B0604020202020204" pitchFamily="34" charset="0"/>
              <a:buChar char="•"/>
              <a:defRPr sz="2000">
                <a:solidFill>
                  <a:schemeClr val="bg1"/>
                </a:solidFill>
                <a:latin typeface="Bodoni Bk BT" panose="02070603070706020303" pitchFamily="18" charset="0"/>
                <a:cs typeface="Arial" panose="020B0604020202020204" pitchFamily="34" charset="0"/>
              </a:defRPr>
            </a:lvl4pPr>
            <a:lvl5pPr marL="1440000" lvl="4" indent="-174625">
              <a:lnSpc>
                <a:spcPct val="100000"/>
              </a:lnSpc>
              <a:spcBef>
                <a:spcPts val="0"/>
              </a:spcBef>
              <a:spcAft>
                <a:spcPts val="0"/>
              </a:spcAft>
              <a:buClr>
                <a:srgbClr val="4D6AA8"/>
              </a:buClr>
              <a:buFont typeface="Arial" panose="020B0604020202020204" pitchFamily="34" charset="0"/>
              <a:buChar char="•"/>
              <a:defRPr sz="2000" b="0">
                <a:solidFill>
                  <a:schemeClr val="bg1"/>
                </a:solidFill>
                <a:latin typeface="Bodoni Bk BT" panose="02070603070706020303" pitchFamily="18" charset="0"/>
                <a:cs typeface="Arial" panose="020B0604020202020204" pitchFamily="34" charset="0"/>
              </a:defRPr>
            </a:lvl5pPr>
            <a:lvl6pPr marL="1792288" indent="-152400">
              <a:lnSpc>
                <a:spcPct val="90000"/>
              </a:lnSpc>
              <a:spcBef>
                <a:spcPts val="0"/>
              </a:spcBef>
              <a:spcAft>
                <a:spcPts val="600"/>
              </a:spcAft>
              <a:buClr>
                <a:srgbClr val="4D6AA8"/>
              </a:buClr>
              <a:buFont typeface="Arial" panose="020B0604020202020204" pitchFamily="34" charset="0"/>
              <a:buChar char="•"/>
              <a:defRPr sz="2000">
                <a:solidFill>
                  <a:schemeClr val="bg1"/>
                </a:solidFill>
                <a:latin typeface="Bodoni Bk BT" panose="02070603070706020303" pitchFamily="18" charset="0"/>
              </a:defRPr>
            </a:lvl6pPr>
            <a:lvl7pPr marL="0" indent="0">
              <a:lnSpc>
                <a:spcPct val="90000"/>
              </a:lnSpc>
              <a:spcBef>
                <a:spcPts val="900"/>
              </a:spcBef>
              <a:spcAft>
                <a:spcPts val="900"/>
              </a:spcAft>
              <a:buFont typeface="Arial" panose="020B0604020202020204" pitchFamily="34" charset="0"/>
              <a:buChar char="​"/>
              <a:defRPr sz="4400" baseline="0"/>
            </a:lvl7pPr>
            <a:lvl8pPr marL="0" indent="0">
              <a:lnSpc>
                <a:spcPct val="90000"/>
              </a:lnSpc>
              <a:spcBef>
                <a:spcPts val="900"/>
              </a:spcBef>
              <a:spcAft>
                <a:spcPts val="0"/>
              </a:spcAft>
              <a:buFont typeface="Arial" panose="020B0604020202020204" pitchFamily="34" charset="0"/>
              <a:buChar char="​"/>
              <a:defRPr sz="5400" baseline="0">
                <a:solidFill>
                  <a:schemeClr val="tx2"/>
                </a:solidFill>
              </a:defRPr>
            </a:lvl8pPr>
            <a:lvl9pPr marL="0" indent="0">
              <a:lnSpc>
                <a:spcPct val="100000"/>
              </a:lnSpc>
              <a:spcBef>
                <a:spcPts val="0"/>
              </a:spcBef>
              <a:spcAft>
                <a:spcPts val="900"/>
              </a:spcAft>
              <a:buFont typeface="Arial" panose="020B0604020202020204" pitchFamily="34" charset="0"/>
              <a:buChar char="​"/>
              <a:defRPr sz="2400" baseline="0">
                <a:solidFill>
                  <a:schemeClr val="tx2"/>
                </a:solidFill>
              </a:defRPr>
            </a:lvl9pPr>
          </a:lstStyle>
          <a:p>
            <a:r>
              <a:rPr lang="en-US" dirty="0"/>
              <a:t>Share more Marketing-Information</a:t>
            </a:r>
          </a:p>
          <a:p>
            <a:r>
              <a:rPr lang="en-US" dirty="0"/>
              <a:t>Intensify Arte/LCS content on Webpage and Social Media (content: Quotes, references, Video, Projects…..</a:t>
            </a:r>
          </a:p>
        </p:txBody>
      </p:sp>
      <p:sp>
        <p:nvSpPr>
          <p:cNvPr id="27" name="Oval 26">
            <a:extLst>
              <a:ext uri="{FF2B5EF4-FFF2-40B4-BE49-F238E27FC236}">
                <a16:creationId xmlns:a16="http://schemas.microsoft.com/office/drawing/2014/main" id="{43375FE3-E782-493A-BB2D-571FC08C455E}"/>
              </a:ext>
            </a:extLst>
          </p:cNvPr>
          <p:cNvSpPr/>
          <p:nvPr/>
        </p:nvSpPr>
        <p:spPr>
          <a:xfrm>
            <a:off x="4519455" y="4647184"/>
            <a:ext cx="1240106" cy="1240106"/>
          </a:xfrm>
          <a:prstGeom prst="ellipse">
            <a:avLst/>
          </a:prstGeom>
          <a:solidFill>
            <a:schemeClr val="bg1"/>
          </a:solidFill>
          <a:ln w="25400"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4400" dirty="0">
              <a:solidFill>
                <a:srgbClr val="6178EB"/>
              </a:solidFill>
            </a:endParaRPr>
          </a:p>
        </p:txBody>
      </p:sp>
      <p:pic>
        <p:nvPicPr>
          <p:cNvPr id="23" name="Graphic 22" descr="Meeting with solid fill">
            <a:extLst>
              <a:ext uri="{FF2B5EF4-FFF2-40B4-BE49-F238E27FC236}">
                <a16:creationId xmlns:a16="http://schemas.microsoft.com/office/drawing/2014/main" id="{C6484544-25CD-46C7-93B1-4E8676A4F2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79726" y="4807456"/>
            <a:ext cx="919562" cy="919562"/>
          </a:xfrm>
          <a:prstGeom prst="rect">
            <a:avLst/>
          </a:prstGeom>
        </p:spPr>
      </p:pic>
      <p:sp>
        <p:nvSpPr>
          <p:cNvPr id="18" name="TextBox 17">
            <a:extLst>
              <a:ext uri="{FF2B5EF4-FFF2-40B4-BE49-F238E27FC236}">
                <a16:creationId xmlns:a16="http://schemas.microsoft.com/office/drawing/2014/main" id="{4DE37BB8-6694-4789-9ACB-72B798C9AF98}"/>
              </a:ext>
            </a:extLst>
          </p:cNvPr>
          <p:cNvSpPr txBox="1"/>
          <p:nvPr/>
        </p:nvSpPr>
        <p:spPr>
          <a:xfrm>
            <a:off x="4277659" y="5856439"/>
            <a:ext cx="1723696" cy="353946"/>
          </a:xfrm>
          <a:prstGeom prst="rect">
            <a:avLst/>
          </a:prstGeom>
        </p:spPr>
        <p:txBody>
          <a:bodyPr vert="horz" lIns="0" tIns="0" rIns="0" bIns="0" rtlCol="0" anchor="ctr">
            <a:noAutofit/>
          </a:bodyPr>
          <a:lstStyle>
            <a:defPPr>
              <a:defRPr lang="en-US"/>
            </a:defPPr>
            <a:lvl1pPr indent="0">
              <a:lnSpc>
                <a:spcPct val="100000"/>
              </a:lnSpc>
              <a:spcBef>
                <a:spcPts val="600"/>
              </a:spcBef>
              <a:spcAft>
                <a:spcPts val="0"/>
              </a:spcAft>
              <a:buClr>
                <a:srgbClr val="6178EB"/>
              </a:buClr>
              <a:buFont typeface="Arial" panose="020B0604020202020204" pitchFamily="34" charset="0"/>
              <a:buNone/>
              <a:defRPr sz="2400" b="1">
                <a:solidFill>
                  <a:schemeClr val="bg1"/>
                </a:solidFill>
              </a:defRPr>
            </a:lvl1pPr>
            <a:lvl2pPr marL="358775" indent="-177800">
              <a:lnSpc>
                <a:spcPct val="100000"/>
              </a:lnSpc>
              <a:spcBef>
                <a:spcPts val="0"/>
              </a:spcBef>
              <a:spcAft>
                <a:spcPts val="0"/>
              </a:spcAft>
              <a:buClr>
                <a:srgbClr val="6178EB"/>
              </a:buClr>
              <a:buFont typeface="Arial" panose="020B0604020202020204" pitchFamily="34" charset="0"/>
              <a:buChar char="•"/>
              <a:defRPr sz="2000"/>
            </a:lvl2pPr>
            <a:lvl3pPr marL="720000" indent="-177800">
              <a:lnSpc>
                <a:spcPct val="100000"/>
              </a:lnSpc>
              <a:spcBef>
                <a:spcPts val="0"/>
              </a:spcBef>
              <a:spcAft>
                <a:spcPts val="0"/>
              </a:spcAft>
              <a:buClr>
                <a:srgbClr val="6178EB"/>
              </a:buClr>
              <a:buFont typeface="Arial" panose="020B0604020202020204" pitchFamily="34" charset="0"/>
              <a:buChar char="-"/>
              <a:defRPr sz="2000"/>
            </a:lvl3pPr>
            <a:lvl4pPr marL="1080000" indent="-176400">
              <a:lnSpc>
                <a:spcPct val="100000"/>
              </a:lnSpc>
              <a:spcBef>
                <a:spcPts val="0"/>
              </a:spcBef>
              <a:spcAft>
                <a:spcPts val="0"/>
              </a:spcAft>
              <a:buClr>
                <a:srgbClr val="6178EB"/>
              </a:buClr>
              <a:buFont typeface="Arial" panose="020B0604020202020204" pitchFamily="34" charset="0"/>
              <a:buChar char="-"/>
              <a:defRPr sz="2000">
                <a:solidFill>
                  <a:schemeClr val="tx2"/>
                </a:solidFill>
              </a:defRPr>
            </a:lvl4pPr>
            <a:lvl5pPr marL="1440000" indent="-174625">
              <a:lnSpc>
                <a:spcPct val="100000"/>
              </a:lnSpc>
              <a:spcBef>
                <a:spcPts val="0"/>
              </a:spcBef>
              <a:spcAft>
                <a:spcPts val="0"/>
              </a:spcAft>
              <a:buClr>
                <a:srgbClr val="6178EB"/>
              </a:buClr>
              <a:buFont typeface="Arial" panose="020B0604020202020204" pitchFamily="34" charset="0"/>
              <a:buChar char="-"/>
              <a:defRPr sz="2000" b="0"/>
            </a:lvl5pPr>
            <a:lvl6pPr marL="269875" indent="-152400">
              <a:lnSpc>
                <a:spcPct val="90000"/>
              </a:lnSpc>
              <a:spcBef>
                <a:spcPts val="0"/>
              </a:spcBef>
              <a:spcAft>
                <a:spcPts val="600"/>
              </a:spcAft>
              <a:buClr>
                <a:schemeClr val="tx2"/>
              </a:buClr>
              <a:buFont typeface="Arial" panose="020B0604020202020204" pitchFamily="34" charset="0"/>
              <a:buChar char="•"/>
              <a:defRPr sz="1600"/>
            </a:lvl6pPr>
            <a:lvl7pPr marL="0" indent="0">
              <a:lnSpc>
                <a:spcPct val="90000"/>
              </a:lnSpc>
              <a:spcBef>
                <a:spcPts val="900"/>
              </a:spcBef>
              <a:spcAft>
                <a:spcPts val="900"/>
              </a:spcAft>
              <a:buFont typeface="Arial" panose="020B0604020202020204" pitchFamily="34" charset="0"/>
              <a:buChar char="​"/>
              <a:defRPr sz="4400" baseline="0"/>
            </a:lvl7pPr>
            <a:lvl8pPr marL="0" indent="0">
              <a:lnSpc>
                <a:spcPct val="90000"/>
              </a:lnSpc>
              <a:spcBef>
                <a:spcPts val="900"/>
              </a:spcBef>
              <a:spcAft>
                <a:spcPts val="0"/>
              </a:spcAft>
              <a:buFont typeface="Arial" panose="020B0604020202020204" pitchFamily="34" charset="0"/>
              <a:buChar char="​"/>
              <a:defRPr sz="5400" baseline="0">
                <a:solidFill>
                  <a:schemeClr val="tx2"/>
                </a:solidFill>
              </a:defRPr>
            </a:lvl8pPr>
            <a:lvl9pPr marL="0" indent="0">
              <a:lnSpc>
                <a:spcPct val="100000"/>
              </a:lnSpc>
              <a:spcBef>
                <a:spcPts val="0"/>
              </a:spcBef>
              <a:spcAft>
                <a:spcPts val="900"/>
              </a:spcAft>
              <a:buFont typeface="Arial" panose="020B0604020202020204" pitchFamily="34" charset="0"/>
              <a:buChar char="​"/>
              <a:defRPr sz="2400" baseline="0">
                <a:solidFill>
                  <a:schemeClr val="tx2"/>
                </a:solidFill>
              </a:defRPr>
            </a:lvl9pPr>
          </a:lstStyle>
          <a:p>
            <a:pPr algn="ctr"/>
            <a:r>
              <a:rPr lang="en-IE" b="0" dirty="0">
                <a:solidFill>
                  <a:srgbClr val="8F3A43"/>
                </a:solidFill>
                <a:latin typeface="Bodoni Bk BT" panose="02070603070706020303" pitchFamily="18" charset="0"/>
              </a:rPr>
              <a:t>Partners</a:t>
            </a:r>
          </a:p>
        </p:txBody>
      </p:sp>
    </p:spTree>
    <p:extLst>
      <p:ext uri="{BB962C8B-B14F-4D97-AF65-F5344CB8AC3E}">
        <p14:creationId xmlns:p14="http://schemas.microsoft.com/office/powerpoint/2010/main" val="4030543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E15E400C-D529-4568-9E94-84EB67CA0B57}"/>
              </a:ext>
            </a:extLst>
          </p:cNvPr>
          <p:cNvSpPr/>
          <p:nvPr/>
        </p:nvSpPr>
        <p:spPr>
          <a:xfrm>
            <a:off x="3063504" y="909761"/>
            <a:ext cx="1512115" cy="1512114"/>
          </a:xfrm>
          <a:prstGeom prst="ellipse">
            <a:avLst/>
          </a:prstGeom>
          <a:solidFill>
            <a:schemeClr val="bg1"/>
          </a:solidFill>
          <a:ln w="25400"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4400" dirty="0">
              <a:solidFill>
                <a:srgbClr val="6178EB"/>
              </a:solidFill>
            </a:endParaRPr>
          </a:p>
        </p:txBody>
      </p:sp>
      <p:sp>
        <p:nvSpPr>
          <p:cNvPr id="32" name="Oval 31">
            <a:extLst>
              <a:ext uri="{FF2B5EF4-FFF2-40B4-BE49-F238E27FC236}">
                <a16:creationId xmlns:a16="http://schemas.microsoft.com/office/drawing/2014/main" id="{4F390079-09A3-4F7D-AA14-822CA89B6167}"/>
              </a:ext>
            </a:extLst>
          </p:cNvPr>
          <p:cNvSpPr/>
          <p:nvPr/>
        </p:nvSpPr>
        <p:spPr>
          <a:xfrm rot="10800000">
            <a:off x="7616382" y="909762"/>
            <a:ext cx="1512115" cy="1512114"/>
          </a:xfrm>
          <a:prstGeom prst="ellipse">
            <a:avLst/>
          </a:prstGeom>
          <a:solidFill>
            <a:schemeClr val="bg1"/>
          </a:solidFill>
          <a:ln w="25400"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4400" dirty="0">
              <a:solidFill>
                <a:srgbClr val="6178EB"/>
              </a:solidFill>
            </a:endParaRPr>
          </a:p>
        </p:txBody>
      </p:sp>
      <p:sp>
        <p:nvSpPr>
          <p:cNvPr id="2" name="Date Placeholder 1">
            <a:extLst>
              <a:ext uri="{FF2B5EF4-FFF2-40B4-BE49-F238E27FC236}">
                <a16:creationId xmlns:a16="http://schemas.microsoft.com/office/drawing/2014/main" id="{C77C28C6-7CC2-462D-8A52-E534A74BCDBE}"/>
              </a:ext>
            </a:extLst>
          </p:cNvPr>
          <p:cNvSpPr>
            <a:spLocks noGrp="1"/>
          </p:cNvSpPr>
          <p:nvPr>
            <p:ph type="dt" sz="half" idx="10"/>
          </p:nvPr>
        </p:nvSpPr>
        <p:spPr/>
        <p:txBody>
          <a:bodyPr/>
          <a:lstStyle/>
          <a:p>
            <a:r>
              <a:rPr lang="de-DE"/>
              <a:t>1. Mai 2021</a:t>
            </a:r>
            <a:endParaRPr lang="en-US" dirty="0"/>
          </a:p>
        </p:txBody>
      </p:sp>
      <p:sp>
        <p:nvSpPr>
          <p:cNvPr id="7" name="Text Placeholder 6">
            <a:extLst>
              <a:ext uri="{FF2B5EF4-FFF2-40B4-BE49-F238E27FC236}">
                <a16:creationId xmlns:a16="http://schemas.microsoft.com/office/drawing/2014/main" id="{8E4B1FA3-27F7-4655-81AD-202B8EBEB8DC}"/>
              </a:ext>
            </a:extLst>
          </p:cNvPr>
          <p:cNvSpPr>
            <a:spLocks noGrp="1"/>
          </p:cNvSpPr>
          <p:nvPr>
            <p:ph type="body" sz="quarter" idx="11"/>
          </p:nvPr>
        </p:nvSpPr>
        <p:spPr/>
        <p:txBody>
          <a:bodyPr/>
          <a:lstStyle/>
          <a:p>
            <a:endParaRPr lang="en-US" dirty="0"/>
          </a:p>
        </p:txBody>
      </p:sp>
      <p:sp>
        <p:nvSpPr>
          <p:cNvPr id="8" name="Oval 7">
            <a:extLst>
              <a:ext uri="{FF2B5EF4-FFF2-40B4-BE49-F238E27FC236}">
                <a16:creationId xmlns:a16="http://schemas.microsoft.com/office/drawing/2014/main" id="{543F5D8B-311A-4390-9024-C7C399732CB7}"/>
              </a:ext>
            </a:extLst>
          </p:cNvPr>
          <p:cNvSpPr/>
          <p:nvPr/>
        </p:nvSpPr>
        <p:spPr>
          <a:xfrm>
            <a:off x="4415258" y="1598123"/>
            <a:ext cx="3361484" cy="3361483"/>
          </a:xfrm>
          <a:prstGeom prst="ellipse">
            <a:avLst/>
          </a:prstGeom>
          <a:solidFill>
            <a:schemeClr val="bg1"/>
          </a:solidFill>
          <a:ln w="38100"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4400" dirty="0">
                <a:solidFill>
                  <a:srgbClr val="8F3A43"/>
                </a:solidFill>
                <a:latin typeface="Bodoni Bk BT" panose="02070603070706020303" pitchFamily="18" charset="0"/>
              </a:rPr>
              <a:t>Why</a:t>
            </a:r>
          </a:p>
          <a:p>
            <a:pPr algn="ctr"/>
            <a:endParaRPr lang="en-US" sz="4400" dirty="0">
              <a:solidFill>
                <a:srgbClr val="8F3A43"/>
              </a:solidFill>
              <a:latin typeface="Bodoni Bk BT" panose="02070603070706020303" pitchFamily="18" charset="0"/>
            </a:endParaRPr>
          </a:p>
          <a:p>
            <a:pPr algn="ctr"/>
            <a:endParaRPr lang="en-US" sz="4400" dirty="0">
              <a:solidFill>
                <a:srgbClr val="8F3A43"/>
              </a:solidFill>
              <a:latin typeface="Bodoni Bk BT" panose="02070603070706020303" pitchFamily="18" charset="0"/>
            </a:endParaRPr>
          </a:p>
          <a:p>
            <a:pPr algn="ctr"/>
            <a:r>
              <a:rPr lang="en-US" sz="4400" dirty="0">
                <a:solidFill>
                  <a:srgbClr val="8F3A43"/>
                </a:solidFill>
                <a:latin typeface="Bodoni Bk BT" panose="02070603070706020303" pitchFamily="18" charset="0"/>
              </a:rPr>
              <a:t>Why</a:t>
            </a:r>
            <a:endParaRPr lang="en-US" sz="4800" dirty="0">
              <a:solidFill>
                <a:srgbClr val="8F3A43"/>
              </a:solidFill>
              <a:latin typeface="Bodoni Bk BT" panose="02070603070706020303" pitchFamily="18" charset="0"/>
            </a:endParaRPr>
          </a:p>
        </p:txBody>
      </p:sp>
      <p:sp>
        <p:nvSpPr>
          <p:cNvPr id="9" name="Oval 8">
            <a:extLst>
              <a:ext uri="{FF2B5EF4-FFF2-40B4-BE49-F238E27FC236}">
                <a16:creationId xmlns:a16="http://schemas.microsoft.com/office/drawing/2014/main" id="{F3D6680E-94EB-449E-826A-4A5F4D461354}"/>
              </a:ext>
            </a:extLst>
          </p:cNvPr>
          <p:cNvSpPr/>
          <p:nvPr/>
        </p:nvSpPr>
        <p:spPr>
          <a:xfrm>
            <a:off x="3063504" y="4135855"/>
            <a:ext cx="1512115" cy="1512114"/>
          </a:xfrm>
          <a:prstGeom prst="ellipse">
            <a:avLst/>
          </a:prstGeom>
          <a:solidFill>
            <a:schemeClr val="bg1"/>
          </a:solidFill>
          <a:ln w="25400"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4400" dirty="0">
              <a:solidFill>
                <a:srgbClr val="6178EB"/>
              </a:solidFill>
            </a:endParaRPr>
          </a:p>
        </p:txBody>
      </p:sp>
      <p:sp>
        <p:nvSpPr>
          <p:cNvPr id="10" name="Oval 9">
            <a:extLst>
              <a:ext uri="{FF2B5EF4-FFF2-40B4-BE49-F238E27FC236}">
                <a16:creationId xmlns:a16="http://schemas.microsoft.com/office/drawing/2014/main" id="{0DE2C69F-11ED-42DB-8D50-97B21F98D253}"/>
              </a:ext>
            </a:extLst>
          </p:cNvPr>
          <p:cNvSpPr/>
          <p:nvPr/>
        </p:nvSpPr>
        <p:spPr>
          <a:xfrm>
            <a:off x="2490952" y="2522808"/>
            <a:ext cx="1512115" cy="1512114"/>
          </a:xfrm>
          <a:prstGeom prst="ellipse">
            <a:avLst/>
          </a:prstGeom>
          <a:solidFill>
            <a:schemeClr val="bg1"/>
          </a:solidFill>
          <a:ln w="25400"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4400" dirty="0">
              <a:solidFill>
                <a:srgbClr val="6178EB"/>
              </a:solidFill>
            </a:endParaRPr>
          </a:p>
        </p:txBody>
      </p:sp>
      <p:sp>
        <p:nvSpPr>
          <p:cNvPr id="11" name="Oval 10">
            <a:extLst>
              <a:ext uri="{FF2B5EF4-FFF2-40B4-BE49-F238E27FC236}">
                <a16:creationId xmlns:a16="http://schemas.microsoft.com/office/drawing/2014/main" id="{CA907E46-6B34-4785-B56A-EFA39272E4AE}"/>
              </a:ext>
            </a:extLst>
          </p:cNvPr>
          <p:cNvSpPr/>
          <p:nvPr/>
        </p:nvSpPr>
        <p:spPr>
          <a:xfrm rot="10800000">
            <a:off x="7616382" y="4134215"/>
            <a:ext cx="1512115" cy="1512114"/>
          </a:xfrm>
          <a:prstGeom prst="ellipse">
            <a:avLst/>
          </a:prstGeom>
          <a:solidFill>
            <a:schemeClr val="bg1"/>
          </a:solidFill>
          <a:ln w="25400"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4400" dirty="0">
              <a:solidFill>
                <a:srgbClr val="6178EB"/>
              </a:solidFill>
            </a:endParaRPr>
          </a:p>
        </p:txBody>
      </p:sp>
      <p:sp>
        <p:nvSpPr>
          <p:cNvPr id="12" name="Oval 11">
            <a:extLst>
              <a:ext uri="{FF2B5EF4-FFF2-40B4-BE49-F238E27FC236}">
                <a16:creationId xmlns:a16="http://schemas.microsoft.com/office/drawing/2014/main" id="{D8BD5250-E1E7-4A7A-9AB4-EACDF04A1F13}"/>
              </a:ext>
            </a:extLst>
          </p:cNvPr>
          <p:cNvSpPr/>
          <p:nvPr/>
        </p:nvSpPr>
        <p:spPr>
          <a:xfrm rot="10800000">
            <a:off x="8188933" y="2521168"/>
            <a:ext cx="1512115" cy="1512114"/>
          </a:xfrm>
          <a:prstGeom prst="ellipse">
            <a:avLst/>
          </a:prstGeom>
          <a:solidFill>
            <a:schemeClr val="bg1"/>
          </a:solidFill>
          <a:ln w="25400"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4400" dirty="0">
              <a:solidFill>
                <a:srgbClr val="6178EB"/>
              </a:solidFill>
            </a:endParaRPr>
          </a:p>
        </p:txBody>
      </p:sp>
      <p:sp>
        <p:nvSpPr>
          <p:cNvPr id="14" name="TextBox 13">
            <a:extLst>
              <a:ext uri="{FF2B5EF4-FFF2-40B4-BE49-F238E27FC236}">
                <a16:creationId xmlns:a16="http://schemas.microsoft.com/office/drawing/2014/main" id="{0E62DBEE-7258-4E86-A90F-4C97EF1CB164}"/>
              </a:ext>
            </a:extLst>
          </p:cNvPr>
          <p:cNvSpPr txBox="1"/>
          <p:nvPr/>
        </p:nvSpPr>
        <p:spPr>
          <a:xfrm>
            <a:off x="714704" y="1488845"/>
            <a:ext cx="2222680" cy="353946"/>
          </a:xfrm>
          <a:prstGeom prst="rect">
            <a:avLst/>
          </a:prstGeom>
        </p:spPr>
        <p:txBody>
          <a:bodyPr vert="horz" lIns="0" tIns="0" rIns="0" bIns="0" rtlCol="0" anchor="ctr">
            <a:noAutofit/>
          </a:bodyPr>
          <a:lstStyle>
            <a:defPPr>
              <a:defRPr lang="en-US"/>
            </a:defPPr>
            <a:lvl1pPr indent="0" algn="r">
              <a:lnSpc>
                <a:spcPts val="2400"/>
              </a:lnSpc>
              <a:spcBef>
                <a:spcPts val="600"/>
              </a:spcBef>
              <a:spcAft>
                <a:spcPts val="0"/>
              </a:spcAft>
              <a:buClr>
                <a:srgbClr val="6178EB"/>
              </a:buClr>
              <a:buFont typeface="Arial" panose="020B0604020202020204" pitchFamily="34" charset="0"/>
              <a:buNone/>
              <a:defRPr sz="2400" b="0">
                <a:solidFill>
                  <a:schemeClr val="bg1"/>
                </a:solidFill>
                <a:latin typeface="Bodoni Bk BT" panose="02070603070706020303" pitchFamily="18" charset="0"/>
              </a:defRPr>
            </a:lvl1pPr>
            <a:lvl2pPr marL="358775" indent="-177800">
              <a:lnSpc>
                <a:spcPct val="100000"/>
              </a:lnSpc>
              <a:spcBef>
                <a:spcPts val="0"/>
              </a:spcBef>
              <a:spcAft>
                <a:spcPts val="0"/>
              </a:spcAft>
              <a:buClr>
                <a:srgbClr val="6178EB"/>
              </a:buClr>
              <a:buFont typeface="Arial" panose="020B0604020202020204" pitchFamily="34" charset="0"/>
              <a:buChar char="•"/>
              <a:defRPr sz="2000"/>
            </a:lvl2pPr>
            <a:lvl3pPr marL="720000" indent="-177800">
              <a:lnSpc>
                <a:spcPct val="100000"/>
              </a:lnSpc>
              <a:spcBef>
                <a:spcPts val="0"/>
              </a:spcBef>
              <a:spcAft>
                <a:spcPts val="0"/>
              </a:spcAft>
              <a:buClr>
                <a:srgbClr val="6178EB"/>
              </a:buClr>
              <a:buFont typeface="Arial" panose="020B0604020202020204" pitchFamily="34" charset="0"/>
              <a:buChar char="-"/>
              <a:defRPr sz="2000"/>
            </a:lvl3pPr>
            <a:lvl4pPr marL="1080000" indent="-176400">
              <a:lnSpc>
                <a:spcPct val="100000"/>
              </a:lnSpc>
              <a:spcBef>
                <a:spcPts val="0"/>
              </a:spcBef>
              <a:spcAft>
                <a:spcPts val="0"/>
              </a:spcAft>
              <a:buClr>
                <a:srgbClr val="6178EB"/>
              </a:buClr>
              <a:buFont typeface="Arial" panose="020B0604020202020204" pitchFamily="34" charset="0"/>
              <a:buChar char="-"/>
              <a:defRPr sz="2000">
                <a:solidFill>
                  <a:schemeClr val="tx2"/>
                </a:solidFill>
              </a:defRPr>
            </a:lvl4pPr>
            <a:lvl5pPr marL="1440000" indent="-174625">
              <a:lnSpc>
                <a:spcPct val="100000"/>
              </a:lnSpc>
              <a:spcBef>
                <a:spcPts val="0"/>
              </a:spcBef>
              <a:spcAft>
                <a:spcPts val="0"/>
              </a:spcAft>
              <a:buClr>
                <a:srgbClr val="6178EB"/>
              </a:buClr>
              <a:buFont typeface="Arial" panose="020B0604020202020204" pitchFamily="34" charset="0"/>
              <a:buChar char="-"/>
              <a:defRPr sz="2000" b="0"/>
            </a:lvl5pPr>
            <a:lvl6pPr marL="269875" indent="-152400">
              <a:lnSpc>
                <a:spcPct val="90000"/>
              </a:lnSpc>
              <a:spcBef>
                <a:spcPts val="0"/>
              </a:spcBef>
              <a:spcAft>
                <a:spcPts val="600"/>
              </a:spcAft>
              <a:buClr>
                <a:schemeClr val="tx2"/>
              </a:buClr>
              <a:buFont typeface="Arial" panose="020B0604020202020204" pitchFamily="34" charset="0"/>
              <a:buChar char="•"/>
              <a:defRPr sz="1600"/>
            </a:lvl6pPr>
            <a:lvl7pPr marL="0" indent="0">
              <a:lnSpc>
                <a:spcPct val="90000"/>
              </a:lnSpc>
              <a:spcBef>
                <a:spcPts val="900"/>
              </a:spcBef>
              <a:spcAft>
                <a:spcPts val="900"/>
              </a:spcAft>
              <a:buFont typeface="Arial" panose="020B0604020202020204" pitchFamily="34" charset="0"/>
              <a:buChar char="​"/>
              <a:defRPr sz="4400" baseline="0"/>
            </a:lvl7pPr>
            <a:lvl8pPr marL="0" indent="0">
              <a:lnSpc>
                <a:spcPct val="90000"/>
              </a:lnSpc>
              <a:spcBef>
                <a:spcPts val="900"/>
              </a:spcBef>
              <a:spcAft>
                <a:spcPts val="0"/>
              </a:spcAft>
              <a:buFont typeface="Arial" panose="020B0604020202020204" pitchFamily="34" charset="0"/>
              <a:buChar char="​"/>
              <a:defRPr sz="5400" baseline="0">
                <a:solidFill>
                  <a:schemeClr val="tx2"/>
                </a:solidFill>
              </a:defRPr>
            </a:lvl8pPr>
            <a:lvl9pPr marL="0" indent="0">
              <a:lnSpc>
                <a:spcPct val="100000"/>
              </a:lnSpc>
              <a:spcBef>
                <a:spcPts val="0"/>
              </a:spcBef>
              <a:spcAft>
                <a:spcPts val="900"/>
              </a:spcAft>
              <a:buFont typeface="Arial" panose="020B0604020202020204" pitchFamily="34" charset="0"/>
              <a:buChar char="​"/>
              <a:defRPr sz="2400" baseline="0">
                <a:solidFill>
                  <a:schemeClr val="tx2"/>
                </a:solidFill>
              </a:defRPr>
            </a:lvl9pPr>
          </a:lstStyle>
          <a:p>
            <a:pPr algn="l">
              <a:lnSpc>
                <a:spcPct val="100000"/>
              </a:lnSpc>
            </a:pPr>
            <a:r>
              <a:rPr lang="en-US" sz="1800" b="1" dirty="0">
                <a:latin typeface="+mn-lt"/>
              </a:rPr>
              <a:t>Profit from LCS continuous effort maintaining quality and standard of PA colors</a:t>
            </a:r>
            <a:endParaRPr lang="en-US" sz="1800" b="1" dirty="0">
              <a:latin typeface="+mn-lt"/>
              <a:sym typeface="+mn-lt"/>
            </a:endParaRPr>
          </a:p>
        </p:txBody>
      </p:sp>
      <p:sp>
        <p:nvSpPr>
          <p:cNvPr id="15" name="TextBox 14">
            <a:extLst>
              <a:ext uri="{FF2B5EF4-FFF2-40B4-BE49-F238E27FC236}">
                <a16:creationId xmlns:a16="http://schemas.microsoft.com/office/drawing/2014/main" id="{197D6DE6-2B23-4C44-A640-8D95AB4FD58D}"/>
              </a:ext>
            </a:extLst>
          </p:cNvPr>
          <p:cNvSpPr txBox="1"/>
          <p:nvPr/>
        </p:nvSpPr>
        <p:spPr>
          <a:xfrm>
            <a:off x="861848" y="4714939"/>
            <a:ext cx="2075535" cy="353946"/>
          </a:xfrm>
          <a:prstGeom prst="rect">
            <a:avLst/>
          </a:prstGeom>
        </p:spPr>
        <p:txBody>
          <a:bodyPr vert="horz" lIns="0" tIns="0" rIns="0" bIns="0" rtlCol="0" anchor="ctr">
            <a:noAutofit/>
          </a:bodyPr>
          <a:lstStyle>
            <a:defPPr>
              <a:defRPr lang="en-US"/>
            </a:defPPr>
            <a:lvl1pPr indent="0" algn="r">
              <a:lnSpc>
                <a:spcPts val="2400"/>
              </a:lnSpc>
              <a:spcBef>
                <a:spcPts val="600"/>
              </a:spcBef>
              <a:spcAft>
                <a:spcPts val="0"/>
              </a:spcAft>
              <a:buClr>
                <a:srgbClr val="6178EB"/>
              </a:buClr>
              <a:buFont typeface="Arial" panose="020B0604020202020204" pitchFamily="34" charset="0"/>
              <a:buNone/>
              <a:defRPr sz="2400" b="0">
                <a:solidFill>
                  <a:schemeClr val="bg1"/>
                </a:solidFill>
                <a:latin typeface="Bodoni Bk BT" panose="02070603070706020303" pitchFamily="18" charset="0"/>
              </a:defRPr>
            </a:lvl1pPr>
            <a:lvl2pPr marL="358775" indent="-177800">
              <a:lnSpc>
                <a:spcPct val="100000"/>
              </a:lnSpc>
              <a:spcBef>
                <a:spcPts val="0"/>
              </a:spcBef>
              <a:spcAft>
                <a:spcPts val="0"/>
              </a:spcAft>
              <a:buClr>
                <a:srgbClr val="6178EB"/>
              </a:buClr>
              <a:buFont typeface="Arial" panose="020B0604020202020204" pitchFamily="34" charset="0"/>
              <a:buChar char="•"/>
              <a:defRPr sz="2000"/>
            </a:lvl2pPr>
            <a:lvl3pPr marL="720000" indent="-177800">
              <a:lnSpc>
                <a:spcPct val="100000"/>
              </a:lnSpc>
              <a:spcBef>
                <a:spcPts val="0"/>
              </a:spcBef>
              <a:spcAft>
                <a:spcPts val="0"/>
              </a:spcAft>
              <a:buClr>
                <a:srgbClr val="6178EB"/>
              </a:buClr>
              <a:buFont typeface="Arial" panose="020B0604020202020204" pitchFamily="34" charset="0"/>
              <a:buChar char="-"/>
              <a:defRPr sz="2000"/>
            </a:lvl3pPr>
            <a:lvl4pPr marL="1080000" indent="-176400">
              <a:lnSpc>
                <a:spcPct val="100000"/>
              </a:lnSpc>
              <a:spcBef>
                <a:spcPts val="0"/>
              </a:spcBef>
              <a:spcAft>
                <a:spcPts val="0"/>
              </a:spcAft>
              <a:buClr>
                <a:srgbClr val="6178EB"/>
              </a:buClr>
              <a:buFont typeface="Arial" panose="020B0604020202020204" pitchFamily="34" charset="0"/>
              <a:buChar char="-"/>
              <a:defRPr sz="2000">
                <a:solidFill>
                  <a:schemeClr val="tx2"/>
                </a:solidFill>
              </a:defRPr>
            </a:lvl4pPr>
            <a:lvl5pPr marL="1440000" indent="-174625">
              <a:lnSpc>
                <a:spcPct val="100000"/>
              </a:lnSpc>
              <a:spcBef>
                <a:spcPts val="0"/>
              </a:spcBef>
              <a:spcAft>
                <a:spcPts val="0"/>
              </a:spcAft>
              <a:buClr>
                <a:srgbClr val="6178EB"/>
              </a:buClr>
              <a:buFont typeface="Arial" panose="020B0604020202020204" pitchFamily="34" charset="0"/>
              <a:buChar char="-"/>
              <a:defRPr sz="2000" b="0"/>
            </a:lvl5pPr>
            <a:lvl6pPr marL="269875" indent="-152400">
              <a:lnSpc>
                <a:spcPct val="90000"/>
              </a:lnSpc>
              <a:spcBef>
                <a:spcPts val="0"/>
              </a:spcBef>
              <a:spcAft>
                <a:spcPts val="600"/>
              </a:spcAft>
              <a:buClr>
                <a:schemeClr val="tx2"/>
              </a:buClr>
              <a:buFont typeface="Arial" panose="020B0604020202020204" pitchFamily="34" charset="0"/>
              <a:buChar char="•"/>
              <a:defRPr sz="1600"/>
            </a:lvl6pPr>
            <a:lvl7pPr marL="0" indent="0">
              <a:lnSpc>
                <a:spcPct val="90000"/>
              </a:lnSpc>
              <a:spcBef>
                <a:spcPts val="900"/>
              </a:spcBef>
              <a:spcAft>
                <a:spcPts val="900"/>
              </a:spcAft>
              <a:buFont typeface="Arial" panose="020B0604020202020204" pitchFamily="34" charset="0"/>
              <a:buChar char="​"/>
              <a:defRPr sz="4400" baseline="0"/>
            </a:lvl7pPr>
            <a:lvl8pPr marL="0" indent="0">
              <a:lnSpc>
                <a:spcPct val="90000"/>
              </a:lnSpc>
              <a:spcBef>
                <a:spcPts val="900"/>
              </a:spcBef>
              <a:spcAft>
                <a:spcPts val="0"/>
              </a:spcAft>
              <a:buFont typeface="Arial" panose="020B0604020202020204" pitchFamily="34" charset="0"/>
              <a:buChar char="​"/>
              <a:defRPr sz="5400" baseline="0">
                <a:solidFill>
                  <a:schemeClr val="tx2"/>
                </a:solidFill>
              </a:defRPr>
            </a:lvl8pPr>
            <a:lvl9pPr marL="0" indent="0">
              <a:lnSpc>
                <a:spcPct val="100000"/>
              </a:lnSpc>
              <a:spcBef>
                <a:spcPts val="0"/>
              </a:spcBef>
              <a:spcAft>
                <a:spcPts val="900"/>
              </a:spcAft>
              <a:buFont typeface="Arial" panose="020B0604020202020204" pitchFamily="34" charset="0"/>
              <a:buChar char="​"/>
              <a:defRPr sz="2400" baseline="0">
                <a:solidFill>
                  <a:schemeClr val="tx2"/>
                </a:solidFill>
              </a:defRPr>
            </a:lvl9pPr>
          </a:lstStyle>
          <a:p>
            <a:endParaRPr lang="en-US" dirty="0">
              <a:sym typeface="+mn-lt"/>
            </a:endParaRPr>
          </a:p>
        </p:txBody>
      </p:sp>
      <p:sp>
        <p:nvSpPr>
          <p:cNvPr id="16" name="TextBox 15">
            <a:extLst>
              <a:ext uri="{FF2B5EF4-FFF2-40B4-BE49-F238E27FC236}">
                <a16:creationId xmlns:a16="http://schemas.microsoft.com/office/drawing/2014/main" id="{0455F5AA-7A08-49E2-89A1-EE8A32C8F7CE}"/>
              </a:ext>
            </a:extLst>
          </p:cNvPr>
          <p:cNvSpPr txBox="1"/>
          <p:nvPr/>
        </p:nvSpPr>
        <p:spPr>
          <a:xfrm>
            <a:off x="124457" y="4068818"/>
            <a:ext cx="1836022" cy="313337"/>
          </a:xfrm>
          <a:prstGeom prst="rect">
            <a:avLst/>
          </a:prstGeom>
        </p:spPr>
        <p:txBody>
          <a:bodyPr vert="horz" lIns="0" tIns="0" rIns="0" bIns="0" rtlCol="0" anchor="ctr">
            <a:noAutofit/>
          </a:bodyPr>
          <a:lstStyle>
            <a:defPPr>
              <a:defRPr lang="en-US"/>
            </a:defPPr>
            <a:lvl1pPr indent="0" algn="r">
              <a:lnSpc>
                <a:spcPts val="2400"/>
              </a:lnSpc>
              <a:spcBef>
                <a:spcPts val="600"/>
              </a:spcBef>
              <a:spcAft>
                <a:spcPts val="0"/>
              </a:spcAft>
              <a:buClr>
                <a:srgbClr val="6178EB"/>
              </a:buClr>
              <a:buFont typeface="Arial" panose="020B0604020202020204" pitchFamily="34" charset="0"/>
              <a:buNone/>
              <a:defRPr sz="2400" b="0">
                <a:solidFill>
                  <a:schemeClr val="bg1"/>
                </a:solidFill>
                <a:latin typeface="Bodoni Bk BT" panose="02070603070706020303" pitchFamily="18" charset="0"/>
              </a:defRPr>
            </a:lvl1pPr>
            <a:lvl2pPr marL="358775" indent="-177800">
              <a:lnSpc>
                <a:spcPct val="100000"/>
              </a:lnSpc>
              <a:spcBef>
                <a:spcPts val="0"/>
              </a:spcBef>
              <a:spcAft>
                <a:spcPts val="0"/>
              </a:spcAft>
              <a:buClr>
                <a:srgbClr val="6178EB"/>
              </a:buClr>
              <a:buFont typeface="Arial" panose="020B0604020202020204" pitchFamily="34" charset="0"/>
              <a:buChar char="•"/>
              <a:defRPr sz="2000"/>
            </a:lvl2pPr>
            <a:lvl3pPr marL="720000" indent="-177800">
              <a:lnSpc>
                <a:spcPct val="100000"/>
              </a:lnSpc>
              <a:spcBef>
                <a:spcPts val="0"/>
              </a:spcBef>
              <a:spcAft>
                <a:spcPts val="0"/>
              </a:spcAft>
              <a:buClr>
                <a:srgbClr val="6178EB"/>
              </a:buClr>
              <a:buFont typeface="Arial" panose="020B0604020202020204" pitchFamily="34" charset="0"/>
              <a:buChar char="-"/>
              <a:defRPr sz="2000"/>
            </a:lvl3pPr>
            <a:lvl4pPr marL="1080000" indent="-176400">
              <a:lnSpc>
                <a:spcPct val="100000"/>
              </a:lnSpc>
              <a:spcBef>
                <a:spcPts val="0"/>
              </a:spcBef>
              <a:spcAft>
                <a:spcPts val="0"/>
              </a:spcAft>
              <a:buClr>
                <a:srgbClr val="6178EB"/>
              </a:buClr>
              <a:buFont typeface="Arial" panose="020B0604020202020204" pitchFamily="34" charset="0"/>
              <a:buChar char="-"/>
              <a:defRPr sz="2000">
                <a:solidFill>
                  <a:schemeClr val="tx2"/>
                </a:solidFill>
              </a:defRPr>
            </a:lvl4pPr>
            <a:lvl5pPr marL="1440000" indent="-174625">
              <a:lnSpc>
                <a:spcPct val="100000"/>
              </a:lnSpc>
              <a:spcBef>
                <a:spcPts val="0"/>
              </a:spcBef>
              <a:spcAft>
                <a:spcPts val="0"/>
              </a:spcAft>
              <a:buClr>
                <a:srgbClr val="6178EB"/>
              </a:buClr>
              <a:buFont typeface="Arial" panose="020B0604020202020204" pitchFamily="34" charset="0"/>
              <a:buChar char="-"/>
              <a:defRPr sz="2000" b="0"/>
            </a:lvl5pPr>
            <a:lvl6pPr marL="269875" indent="-152400">
              <a:lnSpc>
                <a:spcPct val="90000"/>
              </a:lnSpc>
              <a:spcBef>
                <a:spcPts val="0"/>
              </a:spcBef>
              <a:spcAft>
                <a:spcPts val="600"/>
              </a:spcAft>
              <a:buClr>
                <a:schemeClr val="tx2"/>
              </a:buClr>
              <a:buFont typeface="Arial" panose="020B0604020202020204" pitchFamily="34" charset="0"/>
              <a:buChar char="•"/>
              <a:defRPr sz="1600"/>
            </a:lvl6pPr>
            <a:lvl7pPr marL="0" indent="0">
              <a:lnSpc>
                <a:spcPct val="90000"/>
              </a:lnSpc>
              <a:spcBef>
                <a:spcPts val="900"/>
              </a:spcBef>
              <a:spcAft>
                <a:spcPts val="900"/>
              </a:spcAft>
              <a:buFont typeface="Arial" panose="020B0604020202020204" pitchFamily="34" charset="0"/>
              <a:buChar char="​"/>
              <a:defRPr sz="4400" baseline="0"/>
            </a:lvl7pPr>
            <a:lvl8pPr marL="0" indent="0">
              <a:lnSpc>
                <a:spcPct val="90000"/>
              </a:lnSpc>
              <a:spcBef>
                <a:spcPts val="900"/>
              </a:spcBef>
              <a:spcAft>
                <a:spcPts val="0"/>
              </a:spcAft>
              <a:buFont typeface="Arial" panose="020B0604020202020204" pitchFamily="34" charset="0"/>
              <a:buChar char="​"/>
              <a:defRPr sz="5400" baseline="0">
                <a:solidFill>
                  <a:schemeClr val="tx2"/>
                </a:solidFill>
              </a:defRPr>
            </a:lvl8pPr>
            <a:lvl9pPr marL="0" indent="0">
              <a:lnSpc>
                <a:spcPct val="100000"/>
              </a:lnSpc>
              <a:spcBef>
                <a:spcPts val="0"/>
              </a:spcBef>
              <a:spcAft>
                <a:spcPts val="900"/>
              </a:spcAft>
              <a:buFont typeface="Arial" panose="020B0604020202020204" pitchFamily="34" charset="0"/>
              <a:buChar char="​"/>
              <a:defRPr sz="2400" baseline="0">
                <a:solidFill>
                  <a:schemeClr val="tx2"/>
                </a:solidFill>
              </a:defRPr>
            </a:lvl9pPr>
          </a:lstStyle>
          <a:p>
            <a:pPr algn="l">
              <a:lnSpc>
                <a:spcPct val="100000"/>
              </a:lnSpc>
            </a:pPr>
            <a:r>
              <a:rPr lang="en-US" sz="1800" b="1" dirty="0">
                <a:latin typeface="+mn-lt"/>
                <a:sym typeface="+mn-lt"/>
              </a:rPr>
              <a:t>Profit from LCS awareness and interest  increase thanks to modern and professionally targeted contents on LC and PA colors</a:t>
            </a:r>
          </a:p>
          <a:p>
            <a:endParaRPr lang="en-US" dirty="0">
              <a:sym typeface="+mn-lt"/>
            </a:endParaRPr>
          </a:p>
        </p:txBody>
      </p:sp>
      <p:sp>
        <p:nvSpPr>
          <p:cNvPr id="17" name="TextBox 16">
            <a:extLst>
              <a:ext uri="{FF2B5EF4-FFF2-40B4-BE49-F238E27FC236}">
                <a16:creationId xmlns:a16="http://schemas.microsoft.com/office/drawing/2014/main" id="{6CAD7A98-4548-411A-8F7A-5D86669D885E}"/>
              </a:ext>
            </a:extLst>
          </p:cNvPr>
          <p:cNvSpPr txBox="1"/>
          <p:nvPr/>
        </p:nvSpPr>
        <p:spPr>
          <a:xfrm>
            <a:off x="9254616" y="1488845"/>
            <a:ext cx="1851097" cy="353946"/>
          </a:xfrm>
          <a:prstGeom prst="rect">
            <a:avLst/>
          </a:prstGeom>
        </p:spPr>
        <p:txBody>
          <a:bodyPr vert="horz" lIns="0" tIns="0" rIns="0" bIns="0" rtlCol="0" anchor="ctr">
            <a:noAutofit/>
          </a:bodyPr>
          <a:lstStyle>
            <a:defPPr>
              <a:defRPr lang="en-US"/>
            </a:defPPr>
            <a:lvl1pPr indent="0">
              <a:lnSpc>
                <a:spcPct val="100000"/>
              </a:lnSpc>
              <a:spcBef>
                <a:spcPts val="600"/>
              </a:spcBef>
              <a:spcAft>
                <a:spcPts val="0"/>
              </a:spcAft>
              <a:buClr>
                <a:srgbClr val="6178EB"/>
              </a:buClr>
              <a:buFont typeface="Arial" panose="020B0604020202020204" pitchFamily="34" charset="0"/>
              <a:buNone/>
              <a:defRPr sz="2400" b="1">
                <a:solidFill>
                  <a:schemeClr val="bg1"/>
                </a:solidFill>
              </a:defRPr>
            </a:lvl1pPr>
            <a:lvl2pPr marL="358775" indent="-177800">
              <a:lnSpc>
                <a:spcPct val="100000"/>
              </a:lnSpc>
              <a:spcBef>
                <a:spcPts val="0"/>
              </a:spcBef>
              <a:spcAft>
                <a:spcPts val="0"/>
              </a:spcAft>
              <a:buClr>
                <a:srgbClr val="6178EB"/>
              </a:buClr>
              <a:buFont typeface="Arial" panose="020B0604020202020204" pitchFamily="34" charset="0"/>
              <a:buChar char="•"/>
              <a:defRPr sz="2000"/>
            </a:lvl2pPr>
            <a:lvl3pPr marL="720000" indent="-177800">
              <a:lnSpc>
                <a:spcPct val="100000"/>
              </a:lnSpc>
              <a:spcBef>
                <a:spcPts val="0"/>
              </a:spcBef>
              <a:spcAft>
                <a:spcPts val="0"/>
              </a:spcAft>
              <a:buClr>
                <a:srgbClr val="6178EB"/>
              </a:buClr>
              <a:buFont typeface="Arial" panose="020B0604020202020204" pitchFamily="34" charset="0"/>
              <a:buChar char="-"/>
              <a:defRPr sz="2000"/>
            </a:lvl3pPr>
            <a:lvl4pPr marL="1080000" indent="-176400">
              <a:lnSpc>
                <a:spcPct val="100000"/>
              </a:lnSpc>
              <a:spcBef>
                <a:spcPts val="0"/>
              </a:spcBef>
              <a:spcAft>
                <a:spcPts val="0"/>
              </a:spcAft>
              <a:buClr>
                <a:srgbClr val="6178EB"/>
              </a:buClr>
              <a:buFont typeface="Arial" panose="020B0604020202020204" pitchFamily="34" charset="0"/>
              <a:buChar char="-"/>
              <a:defRPr sz="2000">
                <a:solidFill>
                  <a:schemeClr val="tx2"/>
                </a:solidFill>
              </a:defRPr>
            </a:lvl4pPr>
            <a:lvl5pPr marL="1440000" indent="-174625">
              <a:lnSpc>
                <a:spcPct val="100000"/>
              </a:lnSpc>
              <a:spcBef>
                <a:spcPts val="0"/>
              </a:spcBef>
              <a:spcAft>
                <a:spcPts val="0"/>
              </a:spcAft>
              <a:buClr>
                <a:srgbClr val="6178EB"/>
              </a:buClr>
              <a:buFont typeface="Arial" panose="020B0604020202020204" pitchFamily="34" charset="0"/>
              <a:buChar char="-"/>
              <a:defRPr sz="2000" b="0"/>
            </a:lvl5pPr>
            <a:lvl6pPr marL="269875" indent="-152400">
              <a:lnSpc>
                <a:spcPct val="90000"/>
              </a:lnSpc>
              <a:spcBef>
                <a:spcPts val="0"/>
              </a:spcBef>
              <a:spcAft>
                <a:spcPts val="600"/>
              </a:spcAft>
              <a:buClr>
                <a:schemeClr val="tx2"/>
              </a:buClr>
              <a:buFont typeface="Arial" panose="020B0604020202020204" pitchFamily="34" charset="0"/>
              <a:buChar char="•"/>
              <a:defRPr sz="1600"/>
            </a:lvl6pPr>
            <a:lvl7pPr marL="0" indent="0">
              <a:lnSpc>
                <a:spcPct val="90000"/>
              </a:lnSpc>
              <a:spcBef>
                <a:spcPts val="900"/>
              </a:spcBef>
              <a:spcAft>
                <a:spcPts val="900"/>
              </a:spcAft>
              <a:buFont typeface="Arial" panose="020B0604020202020204" pitchFamily="34" charset="0"/>
              <a:buChar char="​"/>
              <a:defRPr sz="4400" baseline="0"/>
            </a:lvl7pPr>
            <a:lvl8pPr marL="0" indent="0">
              <a:lnSpc>
                <a:spcPct val="90000"/>
              </a:lnSpc>
              <a:spcBef>
                <a:spcPts val="900"/>
              </a:spcBef>
              <a:spcAft>
                <a:spcPts val="0"/>
              </a:spcAft>
              <a:buFont typeface="Arial" panose="020B0604020202020204" pitchFamily="34" charset="0"/>
              <a:buChar char="​"/>
              <a:defRPr sz="5400" baseline="0">
                <a:solidFill>
                  <a:schemeClr val="tx2"/>
                </a:solidFill>
              </a:defRPr>
            </a:lvl8pPr>
            <a:lvl9pPr marL="0" indent="0">
              <a:lnSpc>
                <a:spcPct val="100000"/>
              </a:lnSpc>
              <a:spcBef>
                <a:spcPts val="0"/>
              </a:spcBef>
              <a:spcAft>
                <a:spcPts val="900"/>
              </a:spcAft>
              <a:buFont typeface="Arial" panose="020B0604020202020204" pitchFamily="34" charset="0"/>
              <a:buChar char="​"/>
              <a:defRPr sz="2400" baseline="0">
                <a:solidFill>
                  <a:schemeClr val="tx2"/>
                </a:solidFill>
              </a:defRPr>
            </a:lvl9pPr>
          </a:lstStyle>
          <a:p>
            <a:r>
              <a:rPr lang="en-US" sz="1800" dirty="0">
                <a:sym typeface="+mn-lt"/>
              </a:rPr>
              <a:t>Profit from LCS support (Brand Manual/</a:t>
            </a:r>
            <a:r>
              <a:rPr lang="en-US" sz="1800" dirty="0" err="1">
                <a:sym typeface="+mn-lt"/>
              </a:rPr>
              <a:t>NextCloud</a:t>
            </a:r>
            <a:r>
              <a:rPr lang="en-US" sz="1800" dirty="0">
                <a:sym typeface="+mn-lt"/>
              </a:rPr>
              <a:t>  with images and texts</a:t>
            </a:r>
          </a:p>
        </p:txBody>
      </p:sp>
      <p:sp>
        <p:nvSpPr>
          <p:cNvPr id="18" name="TextBox 17">
            <a:extLst>
              <a:ext uri="{FF2B5EF4-FFF2-40B4-BE49-F238E27FC236}">
                <a16:creationId xmlns:a16="http://schemas.microsoft.com/office/drawing/2014/main" id="{FF33063F-B734-4422-8C9E-4E74F51081A5}"/>
              </a:ext>
            </a:extLst>
          </p:cNvPr>
          <p:cNvSpPr txBox="1"/>
          <p:nvPr/>
        </p:nvSpPr>
        <p:spPr>
          <a:xfrm>
            <a:off x="9254616" y="4714939"/>
            <a:ext cx="2611563" cy="353946"/>
          </a:xfrm>
          <a:prstGeom prst="rect">
            <a:avLst/>
          </a:prstGeom>
        </p:spPr>
        <p:txBody>
          <a:bodyPr vert="horz" lIns="0" tIns="0" rIns="0" bIns="0" rtlCol="0" anchor="ctr">
            <a:noAutofit/>
          </a:bodyPr>
          <a:lstStyle>
            <a:defPPr>
              <a:defRPr lang="en-US"/>
            </a:defPPr>
            <a:lvl1pPr indent="0">
              <a:lnSpc>
                <a:spcPts val="2400"/>
              </a:lnSpc>
              <a:spcBef>
                <a:spcPts val="600"/>
              </a:spcBef>
              <a:spcAft>
                <a:spcPts val="0"/>
              </a:spcAft>
              <a:buClr>
                <a:srgbClr val="6178EB"/>
              </a:buClr>
              <a:buFont typeface="Arial" panose="020B0604020202020204" pitchFamily="34" charset="0"/>
              <a:buNone/>
              <a:defRPr sz="2400" b="0">
                <a:solidFill>
                  <a:schemeClr val="bg1"/>
                </a:solidFill>
                <a:latin typeface="Bodoni Bk BT" panose="02070603070706020303" pitchFamily="18" charset="0"/>
              </a:defRPr>
            </a:lvl1pPr>
            <a:lvl2pPr marL="358775" indent="-177800">
              <a:lnSpc>
                <a:spcPct val="100000"/>
              </a:lnSpc>
              <a:spcBef>
                <a:spcPts val="0"/>
              </a:spcBef>
              <a:spcAft>
                <a:spcPts val="0"/>
              </a:spcAft>
              <a:buClr>
                <a:srgbClr val="6178EB"/>
              </a:buClr>
              <a:buFont typeface="Arial" panose="020B0604020202020204" pitchFamily="34" charset="0"/>
              <a:buChar char="•"/>
              <a:defRPr sz="2000"/>
            </a:lvl2pPr>
            <a:lvl3pPr marL="720000" indent="-177800">
              <a:lnSpc>
                <a:spcPct val="100000"/>
              </a:lnSpc>
              <a:spcBef>
                <a:spcPts val="0"/>
              </a:spcBef>
              <a:spcAft>
                <a:spcPts val="0"/>
              </a:spcAft>
              <a:buClr>
                <a:srgbClr val="6178EB"/>
              </a:buClr>
              <a:buFont typeface="Arial" panose="020B0604020202020204" pitchFamily="34" charset="0"/>
              <a:buChar char="-"/>
              <a:defRPr sz="2000"/>
            </a:lvl3pPr>
            <a:lvl4pPr marL="1080000" indent="-176400">
              <a:lnSpc>
                <a:spcPct val="100000"/>
              </a:lnSpc>
              <a:spcBef>
                <a:spcPts val="0"/>
              </a:spcBef>
              <a:spcAft>
                <a:spcPts val="0"/>
              </a:spcAft>
              <a:buClr>
                <a:srgbClr val="6178EB"/>
              </a:buClr>
              <a:buFont typeface="Arial" panose="020B0604020202020204" pitchFamily="34" charset="0"/>
              <a:buChar char="-"/>
              <a:defRPr sz="2000">
                <a:solidFill>
                  <a:schemeClr val="tx2"/>
                </a:solidFill>
              </a:defRPr>
            </a:lvl4pPr>
            <a:lvl5pPr marL="1440000" indent="-174625">
              <a:lnSpc>
                <a:spcPct val="100000"/>
              </a:lnSpc>
              <a:spcBef>
                <a:spcPts val="0"/>
              </a:spcBef>
              <a:spcAft>
                <a:spcPts val="0"/>
              </a:spcAft>
              <a:buClr>
                <a:srgbClr val="6178EB"/>
              </a:buClr>
              <a:buFont typeface="Arial" panose="020B0604020202020204" pitchFamily="34" charset="0"/>
              <a:buChar char="-"/>
              <a:defRPr sz="2000" b="0"/>
            </a:lvl5pPr>
            <a:lvl6pPr marL="269875" indent="-152400">
              <a:lnSpc>
                <a:spcPct val="90000"/>
              </a:lnSpc>
              <a:spcBef>
                <a:spcPts val="0"/>
              </a:spcBef>
              <a:spcAft>
                <a:spcPts val="600"/>
              </a:spcAft>
              <a:buClr>
                <a:schemeClr val="tx2"/>
              </a:buClr>
              <a:buFont typeface="Arial" panose="020B0604020202020204" pitchFamily="34" charset="0"/>
              <a:buChar char="•"/>
              <a:defRPr sz="1600"/>
            </a:lvl6pPr>
            <a:lvl7pPr marL="0" indent="0">
              <a:lnSpc>
                <a:spcPct val="90000"/>
              </a:lnSpc>
              <a:spcBef>
                <a:spcPts val="900"/>
              </a:spcBef>
              <a:spcAft>
                <a:spcPts val="900"/>
              </a:spcAft>
              <a:buFont typeface="Arial" panose="020B0604020202020204" pitchFamily="34" charset="0"/>
              <a:buChar char="​"/>
              <a:defRPr sz="4400" baseline="0"/>
            </a:lvl7pPr>
            <a:lvl8pPr marL="0" indent="0">
              <a:lnSpc>
                <a:spcPct val="90000"/>
              </a:lnSpc>
              <a:spcBef>
                <a:spcPts val="900"/>
              </a:spcBef>
              <a:spcAft>
                <a:spcPts val="0"/>
              </a:spcAft>
              <a:buFont typeface="Arial" panose="020B0604020202020204" pitchFamily="34" charset="0"/>
              <a:buChar char="​"/>
              <a:defRPr sz="5400" baseline="0">
                <a:solidFill>
                  <a:schemeClr val="tx2"/>
                </a:solidFill>
              </a:defRPr>
            </a:lvl8pPr>
            <a:lvl9pPr marL="0" indent="0">
              <a:lnSpc>
                <a:spcPct val="100000"/>
              </a:lnSpc>
              <a:spcBef>
                <a:spcPts val="0"/>
              </a:spcBef>
              <a:spcAft>
                <a:spcPts val="900"/>
              </a:spcAft>
              <a:buFont typeface="Arial" panose="020B0604020202020204" pitchFamily="34" charset="0"/>
              <a:buChar char="​"/>
              <a:defRPr sz="2400" baseline="0">
                <a:solidFill>
                  <a:schemeClr val="tx2"/>
                </a:solidFill>
              </a:defRPr>
            </a:lvl9pPr>
          </a:lstStyle>
          <a:p>
            <a:pPr>
              <a:lnSpc>
                <a:spcPct val="100000"/>
              </a:lnSpc>
            </a:pPr>
            <a:r>
              <a:rPr lang="en-US" sz="1800" b="1" dirty="0">
                <a:latin typeface="+mn-lt"/>
              </a:rPr>
              <a:t>Profit from LCS partner network coherent and in line with in vision and values</a:t>
            </a:r>
            <a:endParaRPr lang="en-US" sz="1800" b="1" dirty="0">
              <a:latin typeface="+mn-lt"/>
              <a:sym typeface="+mn-lt"/>
            </a:endParaRPr>
          </a:p>
        </p:txBody>
      </p:sp>
      <p:cxnSp>
        <p:nvCxnSpPr>
          <p:cNvPr id="19" name="Straight Connector 18">
            <a:extLst>
              <a:ext uri="{FF2B5EF4-FFF2-40B4-BE49-F238E27FC236}">
                <a16:creationId xmlns:a16="http://schemas.microsoft.com/office/drawing/2014/main" id="{9265430B-A940-497F-A9E3-05D402198B39}"/>
              </a:ext>
            </a:extLst>
          </p:cNvPr>
          <p:cNvCxnSpPr>
            <a:cxnSpLocks/>
          </p:cNvCxnSpPr>
          <p:nvPr/>
        </p:nvCxnSpPr>
        <p:spPr>
          <a:xfrm>
            <a:off x="4354175" y="2200431"/>
            <a:ext cx="293947" cy="219804"/>
          </a:xfrm>
          <a:prstGeom prst="line">
            <a:avLst/>
          </a:prstGeom>
          <a:ln w="38100" cap="flat" cmpd="sng" algn="ctr">
            <a:solidFill>
              <a:schemeClr val="bg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0" name="Straight Connector 19">
            <a:extLst>
              <a:ext uri="{FF2B5EF4-FFF2-40B4-BE49-F238E27FC236}">
                <a16:creationId xmlns:a16="http://schemas.microsoft.com/office/drawing/2014/main" id="{5B902246-B2BA-4A76-A0B4-C35D3E7D8E5A}"/>
              </a:ext>
            </a:extLst>
          </p:cNvPr>
          <p:cNvCxnSpPr>
            <a:cxnSpLocks/>
            <a:stCxn id="10" idx="6"/>
            <a:endCxn id="8" idx="2"/>
          </p:cNvCxnSpPr>
          <p:nvPr/>
        </p:nvCxnSpPr>
        <p:spPr>
          <a:xfrm>
            <a:off x="4003067" y="3278865"/>
            <a:ext cx="412191" cy="0"/>
          </a:xfrm>
          <a:prstGeom prst="line">
            <a:avLst/>
          </a:prstGeom>
          <a:ln w="38100" cap="flat" cmpd="sng" algn="ctr">
            <a:solidFill>
              <a:schemeClr val="bg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917A1B21-D25C-456D-B107-5323D07BD4FE}"/>
              </a:ext>
            </a:extLst>
          </p:cNvPr>
          <p:cNvCxnSpPr>
            <a:cxnSpLocks/>
          </p:cNvCxnSpPr>
          <p:nvPr/>
        </p:nvCxnSpPr>
        <p:spPr>
          <a:xfrm>
            <a:off x="7776742" y="3278865"/>
            <a:ext cx="412191" cy="0"/>
          </a:xfrm>
          <a:prstGeom prst="line">
            <a:avLst/>
          </a:prstGeom>
          <a:ln w="38100" cap="flat" cmpd="sng" algn="ctr">
            <a:solidFill>
              <a:schemeClr val="bg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13BFE544-D736-4187-B8DF-5F99C52FF926}"/>
              </a:ext>
            </a:extLst>
          </p:cNvPr>
          <p:cNvCxnSpPr>
            <a:cxnSpLocks/>
          </p:cNvCxnSpPr>
          <p:nvPr/>
        </p:nvCxnSpPr>
        <p:spPr>
          <a:xfrm rot="6300000">
            <a:off x="7479918" y="2129414"/>
            <a:ext cx="293947" cy="219804"/>
          </a:xfrm>
          <a:prstGeom prst="line">
            <a:avLst/>
          </a:prstGeom>
          <a:ln w="38100" cap="flat" cmpd="sng" algn="ctr">
            <a:solidFill>
              <a:schemeClr val="bg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3" name="Straight Connector 22">
            <a:extLst>
              <a:ext uri="{FF2B5EF4-FFF2-40B4-BE49-F238E27FC236}">
                <a16:creationId xmlns:a16="http://schemas.microsoft.com/office/drawing/2014/main" id="{86D03E29-210B-4287-92A8-D266AA326C05}"/>
              </a:ext>
            </a:extLst>
          </p:cNvPr>
          <p:cNvCxnSpPr>
            <a:cxnSpLocks/>
          </p:cNvCxnSpPr>
          <p:nvPr/>
        </p:nvCxnSpPr>
        <p:spPr>
          <a:xfrm rot="6300000">
            <a:off x="4462345" y="4274797"/>
            <a:ext cx="293947" cy="219804"/>
          </a:xfrm>
          <a:prstGeom prst="line">
            <a:avLst/>
          </a:prstGeom>
          <a:ln w="38100" cap="flat" cmpd="sng" algn="ctr">
            <a:solidFill>
              <a:schemeClr val="bg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EF416E44-9809-4B5E-A451-AAE3B4F44A8C}"/>
              </a:ext>
            </a:extLst>
          </p:cNvPr>
          <p:cNvCxnSpPr>
            <a:cxnSpLocks/>
          </p:cNvCxnSpPr>
          <p:nvPr/>
        </p:nvCxnSpPr>
        <p:spPr>
          <a:xfrm rot="10800000">
            <a:off x="7479917" y="4214290"/>
            <a:ext cx="293947" cy="219804"/>
          </a:xfrm>
          <a:prstGeom prst="line">
            <a:avLst/>
          </a:prstGeom>
          <a:ln w="38100" cap="flat" cmpd="sng" algn="ctr">
            <a:solidFill>
              <a:schemeClr val="bg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pic>
        <p:nvPicPr>
          <p:cNvPr id="35" name="Graphic 34" descr="Graffiti Spray with solid fill">
            <a:extLst>
              <a:ext uri="{FF2B5EF4-FFF2-40B4-BE49-F238E27FC236}">
                <a16:creationId xmlns:a16="http://schemas.microsoft.com/office/drawing/2014/main" id="{6B2B7A4E-FA77-4721-B71C-0643C5D6B7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72062" y="4344412"/>
            <a:ext cx="1095000" cy="1095000"/>
          </a:xfrm>
          <a:prstGeom prst="rect">
            <a:avLst/>
          </a:prstGeom>
        </p:spPr>
      </p:pic>
      <p:pic>
        <p:nvPicPr>
          <p:cNvPr id="39" name="Graphic 38" descr="House with solid fill">
            <a:extLst>
              <a:ext uri="{FF2B5EF4-FFF2-40B4-BE49-F238E27FC236}">
                <a16:creationId xmlns:a16="http://schemas.microsoft.com/office/drawing/2014/main" id="{57665142-003F-4807-B813-40CD283C2E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24939" y="1118317"/>
            <a:ext cx="1095000" cy="1095000"/>
          </a:xfrm>
          <a:prstGeom prst="rect">
            <a:avLst/>
          </a:prstGeom>
        </p:spPr>
      </p:pic>
      <p:pic>
        <p:nvPicPr>
          <p:cNvPr id="36" name="Graphic 35" descr="Handshake with solid fill">
            <a:extLst>
              <a:ext uri="{FF2B5EF4-FFF2-40B4-BE49-F238E27FC236}">
                <a16:creationId xmlns:a16="http://schemas.microsoft.com/office/drawing/2014/main" id="{AC277BC6-BBBE-4F87-8E90-5DD960574B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24939" y="4342771"/>
            <a:ext cx="1095000" cy="1095000"/>
          </a:xfrm>
          <a:prstGeom prst="rect">
            <a:avLst/>
          </a:prstGeom>
        </p:spPr>
      </p:pic>
      <p:pic>
        <p:nvPicPr>
          <p:cNvPr id="37" name="Graphic 36" descr="Bullseye with solid fill">
            <a:extLst>
              <a:ext uri="{FF2B5EF4-FFF2-40B4-BE49-F238E27FC236}">
                <a16:creationId xmlns:a16="http://schemas.microsoft.com/office/drawing/2014/main" id="{747DB911-5323-4980-B27E-D75FD3AE85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97491" y="2729724"/>
            <a:ext cx="1095000" cy="1095000"/>
          </a:xfrm>
          <a:prstGeom prst="rect">
            <a:avLst/>
          </a:prstGeom>
        </p:spPr>
      </p:pic>
      <p:sp>
        <p:nvSpPr>
          <p:cNvPr id="33" name="TextBox 32">
            <a:extLst>
              <a:ext uri="{FF2B5EF4-FFF2-40B4-BE49-F238E27FC236}">
                <a16:creationId xmlns:a16="http://schemas.microsoft.com/office/drawing/2014/main" id="{D9260C8D-340C-4222-A501-680B9B1B95D2}"/>
              </a:ext>
            </a:extLst>
          </p:cNvPr>
          <p:cNvSpPr txBox="1"/>
          <p:nvPr/>
        </p:nvSpPr>
        <p:spPr>
          <a:xfrm>
            <a:off x="9883061" y="3101892"/>
            <a:ext cx="2133604" cy="353946"/>
          </a:xfrm>
          <a:prstGeom prst="rect">
            <a:avLst/>
          </a:prstGeom>
        </p:spPr>
        <p:txBody>
          <a:bodyPr vert="horz" lIns="0" tIns="0" rIns="0" bIns="0" rtlCol="0" anchor="ctr">
            <a:noAutofit/>
          </a:bodyPr>
          <a:lstStyle>
            <a:defPPr>
              <a:defRPr lang="en-US"/>
            </a:defPPr>
            <a:lvl1pPr indent="0">
              <a:lnSpc>
                <a:spcPts val="2400"/>
              </a:lnSpc>
              <a:spcBef>
                <a:spcPts val="600"/>
              </a:spcBef>
              <a:spcAft>
                <a:spcPts val="0"/>
              </a:spcAft>
              <a:buClr>
                <a:srgbClr val="6178EB"/>
              </a:buClr>
              <a:buFont typeface="Arial" panose="020B0604020202020204" pitchFamily="34" charset="0"/>
              <a:buNone/>
              <a:defRPr sz="2400" b="0">
                <a:solidFill>
                  <a:schemeClr val="bg1"/>
                </a:solidFill>
                <a:latin typeface="Bodoni Bk BT" panose="02070603070706020303" pitchFamily="18" charset="0"/>
              </a:defRPr>
            </a:lvl1pPr>
            <a:lvl2pPr marL="358775" indent="-177800">
              <a:lnSpc>
                <a:spcPct val="100000"/>
              </a:lnSpc>
              <a:spcBef>
                <a:spcPts val="0"/>
              </a:spcBef>
              <a:spcAft>
                <a:spcPts val="0"/>
              </a:spcAft>
              <a:buClr>
                <a:srgbClr val="6178EB"/>
              </a:buClr>
              <a:buFont typeface="Arial" panose="020B0604020202020204" pitchFamily="34" charset="0"/>
              <a:buChar char="•"/>
              <a:defRPr sz="2000"/>
            </a:lvl2pPr>
            <a:lvl3pPr marL="720000" indent="-177800">
              <a:lnSpc>
                <a:spcPct val="100000"/>
              </a:lnSpc>
              <a:spcBef>
                <a:spcPts val="0"/>
              </a:spcBef>
              <a:spcAft>
                <a:spcPts val="0"/>
              </a:spcAft>
              <a:buClr>
                <a:srgbClr val="6178EB"/>
              </a:buClr>
              <a:buFont typeface="Arial" panose="020B0604020202020204" pitchFamily="34" charset="0"/>
              <a:buChar char="-"/>
              <a:defRPr sz="2000"/>
            </a:lvl3pPr>
            <a:lvl4pPr marL="1080000" indent="-176400">
              <a:lnSpc>
                <a:spcPct val="100000"/>
              </a:lnSpc>
              <a:spcBef>
                <a:spcPts val="0"/>
              </a:spcBef>
              <a:spcAft>
                <a:spcPts val="0"/>
              </a:spcAft>
              <a:buClr>
                <a:srgbClr val="6178EB"/>
              </a:buClr>
              <a:buFont typeface="Arial" panose="020B0604020202020204" pitchFamily="34" charset="0"/>
              <a:buChar char="-"/>
              <a:defRPr sz="2000">
                <a:solidFill>
                  <a:schemeClr val="tx2"/>
                </a:solidFill>
              </a:defRPr>
            </a:lvl4pPr>
            <a:lvl5pPr marL="1440000" indent="-174625">
              <a:lnSpc>
                <a:spcPct val="100000"/>
              </a:lnSpc>
              <a:spcBef>
                <a:spcPts val="0"/>
              </a:spcBef>
              <a:spcAft>
                <a:spcPts val="0"/>
              </a:spcAft>
              <a:buClr>
                <a:srgbClr val="6178EB"/>
              </a:buClr>
              <a:buFont typeface="Arial" panose="020B0604020202020204" pitchFamily="34" charset="0"/>
              <a:buChar char="-"/>
              <a:defRPr sz="2000" b="0"/>
            </a:lvl5pPr>
            <a:lvl6pPr marL="269875" indent="-152400">
              <a:lnSpc>
                <a:spcPct val="90000"/>
              </a:lnSpc>
              <a:spcBef>
                <a:spcPts val="0"/>
              </a:spcBef>
              <a:spcAft>
                <a:spcPts val="600"/>
              </a:spcAft>
              <a:buClr>
                <a:schemeClr val="tx2"/>
              </a:buClr>
              <a:buFont typeface="Arial" panose="020B0604020202020204" pitchFamily="34" charset="0"/>
              <a:buChar char="•"/>
              <a:defRPr sz="1600"/>
            </a:lvl6pPr>
            <a:lvl7pPr marL="0" indent="0">
              <a:lnSpc>
                <a:spcPct val="90000"/>
              </a:lnSpc>
              <a:spcBef>
                <a:spcPts val="900"/>
              </a:spcBef>
              <a:spcAft>
                <a:spcPts val="900"/>
              </a:spcAft>
              <a:buFont typeface="Arial" panose="020B0604020202020204" pitchFamily="34" charset="0"/>
              <a:buChar char="​"/>
              <a:defRPr sz="4400" baseline="0"/>
            </a:lvl7pPr>
            <a:lvl8pPr marL="0" indent="0">
              <a:lnSpc>
                <a:spcPct val="90000"/>
              </a:lnSpc>
              <a:spcBef>
                <a:spcPts val="900"/>
              </a:spcBef>
              <a:spcAft>
                <a:spcPts val="0"/>
              </a:spcAft>
              <a:buFont typeface="Arial" panose="020B0604020202020204" pitchFamily="34" charset="0"/>
              <a:buChar char="​"/>
              <a:defRPr sz="5400" baseline="0">
                <a:solidFill>
                  <a:schemeClr val="tx2"/>
                </a:solidFill>
              </a:defRPr>
            </a:lvl8pPr>
            <a:lvl9pPr marL="0" indent="0">
              <a:lnSpc>
                <a:spcPct val="100000"/>
              </a:lnSpc>
              <a:spcBef>
                <a:spcPts val="0"/>
              </a:spcBef>
              <a:spcAft>
                <a:spcPts val="900"/>
              </a:spcAft>
              <a:buFont typeface="Arial" panose="020B0604020202020204" pitchFamily="34" charset="0"/>
              <a:buChar char="​"/>
              <a:defRPr sz="2400" baseline="0">
                <a:solidFill>
                  <a:schemeClr val="tx2"/>
                </a:solidFill>
              </a:defRPr>
            </a:lvl9pPr>
          </a:lstStyle>
          <a:p>
            <a:pPr>
              <a:lnSpc>
                <a:spcPct val="100000"/>
              </a:lnSpc>
            </a:pPr>
            <a:r>
              <a:rPr lang="en-US" sz="1800" b="1" dirty="0">
                <a:latin typeface="+mn-lt"/>
                <a:sym typeface="+mn-lt"/>
              </a:rPr>
              <a:t>Profit from LCS marketing  investments and exposure </a:t>
            </a:r>
          </a:p>
        </p:txBody>
      </p:sp>
      <p:pic>
        <p:nvPicPr>
          <p:cNvPr id="34" name="Picture 2" descr="C:\Les Couleurs\Administratives\Logos&amp;Bilder_originale\Offiziell\original Andi\Logo-LC-Corb-1C-black-outline.jpg">
            <a:extLst>
              <a:ext uri="{FF2B5EF4-FFF2-40B4-BE49-F238E27FC236}">
                <a16:creationId xmlns:a16="http://schemas.microsoft.com/office/drawing/2014/main" id="{4BD22FA7-8BCD-4FCB-9DCA-9A7B4510B74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0463" y="2862531"/>
            <a:ext cx="1571073" cy="832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12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98075-2037-4049-9F12-F0279DAFD80B}"/>
              </a:ext>
            </a:extLst>
          </p:cNvPr>
          <p:cNvSpPr>
            <a:spLocks noGrp="1"/>
          </p:cNvSpPr>
          <p:nvPr>
            <p:ph type="dt" sz="half" idx="10"/>
          </p:nvPr>
        </p:nvSpPr>
        <p:spPr/>
        <p:txBody>
          <a:bodyPr/>
          <a:lstStyle/>
          <a:p>
            <a:r>
              <a:rPr lang="de-DE"/>
              <a:t>1. Mai 2021</a:t>
            </a:r>
            <a:endParaRPr lang="en-US" sz="1100" dirty="0"/>
          </a:p>
        </p:txBody>
      </p:sp>
      <p:sp>
        <p:nvSpPr>
          <p:cNvPr id="4" name="Title 3">
            <a:extLst>
              <a:ext uri="{FF2B5EF4-FFF2-40B4-BE49-F238E27FC236}">
                <a16:creationId xmlns:a16="http://schemas.microsoft.com/office/drawing/2014/main" id="{BD4EA8B2-4043-479D-92FF-F5D77B3E9DBA}"/>
              </a:ext>
            </a:extLst>
          </p:cNvPr>
          <p:cNvSpPr>
            <a:spLocks noGrp="1"/>
          </p:cNvSpPr>
          <p:nvPr>
            <p:ph type="title"/>
          </p:nvPr>
        </p:nvSpPr>
        <p:spPr>
          <a:xfrm>
            <a:off x="630000" y="622800"/>
            <a:ext cx="10933200" cy="443198"/>
          </a:xfrm>
        </p:spPr>
        <p:txBody>
          <a:bodyPr/>
          <a:lstStyle/>
          <a:p>
            <a:r>
              <a:rPr lang="en-US" noProof="0" dirty="0"/>
              <a:t>Who’s here today</a:t>
            </a:r>
          </a:p>
        </p:txBody>
      </p:sp>
      <p:sp>
        <p:nvSpPr>
          <p:cNvPr id="6" name="Text Placeholder 4">
            <a:extLst>
              <a:ext uri="{FF2B5EF4-FFF2-40B4-BE49-F238E27FC236}">
                <a16:creationId xmlns:a16="http://schemas.microsoft.com/office/drawing/2014/main" id="{C5EE5DA2-F276-4B25-AD49-AEAB5E03F4C9}"/>
              </a:ext>
            </a:extLst>
          </p:cNvPr>
          <p:cNvSpPr txBox="1">
            <a:spLocks/>
          </p:cNvSpPr>
          <p:nvPr/>
        </p:nvSpPr>
        <p:spPr>
          <a:xfrm>
            <a:off x="630000" y="4390559"/>
            <a:ext cx="2830880" cy="36933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Clr>
                <a:srgbClr val="6178EB"/>
              </a:buClr>
              <a:buFont typeface="Arial" panose="020B0604020202020204" pitchFamily="34" charset="0"/>
              <a:buNone/>
              <a:defRPr lang="en-US" sz="2000" kern="1200">
                <a:solidFill>
                  <a:schemeClr val="tx1"/>
                </a:solidFill>
                <a:latin typeface="Century Gothic" panose="020B0502020202020204" pitchFamily="34" charset="0"/>
                <a:ea typeface="+mn-ea"/>
                <a:cs typeface="+mn-cs"/>
                <a:sym typeface="+mn-lt"/>
              </a:defRPr>
            </a:lvl1pPr>
            <a:lvl2pPr marL="358775"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2pPr>
            <a:lvl3pPr marL="720000"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3pPr>
            <a:lvl4pPr marL="1080000" indent="-1764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2"/>
                </a:solidFill>
                <a:latin typeface="Century Gothic" panose="020B0502020202020204" pitchFamily="34" charset="0"/>
                <a:ea typeface="+mn-ea"/>
                <a:cs typeface="+mn-cs"/>
                <a:sym typeface="+mn-lt"/>
              </a:defRPr>
            </a:lvl4pPr>
            <a:lvl5pPr marL="1440000" indent="-174625"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b="0" kern="1200">
                <a:solidFill>
                  <a:schemeClr val="tx1"/>
                </a:solidFill>
                <a:latin typeface="Century Gothic" panose="020B0502020202020204" pitchFamily="34" charset="0"/>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algn="ctr"/>
            <a:r>
              <a:rPr lang="en-US" sz="2400" dirty="0">
                <a:solidFill>
                  <a:srgbClr val="F2BB1D"/>
                </a:solidFill>
                <a:latin typeface="Bodoni Bk BT" panose="02070603070706020303" pitchFamily="18" charset="0"/>
              </a:rPr>
              <a:t>Matthias Naumann</a:t>
            </a:r>
          </a:p>
        </p:txBody>
      </p:sp>
      <p:sp>
        <p:nvSpPr>
          <p:cNvPr id="7" name="Text Placeholder 4">
            <a:extLst>
              <a:ext uri="{FF2B5EF4-FFF2-40B4-BE49-F238E27FC236}">
                <a16:creationId xmlns:a16="http://schemas.microsoft.com/office/drawing/2014/main" id="{B1A1CE3D-1972-4409-BA43-980A7A4846EE}"/>
              </a:ext>
            </a:extLst>
          </p:cNvPr>
          <p:cNvSpPr txBox="1">
            <a:spLocks/>
          </p:cNvSpPr>
          <p:nvPr/>
        </p:nvSpPr>
        <p:spPr>
          <a:xfrm>
            <a:off x="630000" y="4869160"/>
            <a:ext cx="2830880" cy="36933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Clr>
                <a:srgbClr val="6178EB"/>
              </a:buClr>
              <a:buFont typeface="Arial" panose="020B0604020202020204" pitchFamily="34" charset="0"/>
              <a:buNone/>
              <a:defRPr lang="en-US" sz="2000" kern="1200">
                <a:solidFill>
                  <a:schemeClr val="tx1"/>
                </a:solidFill>
                <a:latin typeface="Century Gothic" panose="020B0502020202020204" pitchFamily="34" charset="0"/>
                <a:ea typeface="+mn-ea"/>
                <a:cs typeface="+mn-cs"/>
                <a:sym typeface="+mn-lt"/>
              </a:defRPr>
            </a:lvl1pPr>
            <a:lvl2pPr marL="358775"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2pPr>
            <a:lvl3pPr marL="720000"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3pPr>
            <a:lvl4pPr marL="1080000" indent="-1764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2"/>
                </a:solidFill>
                <a:latin typeface="Century Gothic" panose="020B0502020202020204" pitchFamily="34" charset="0"/>
                <a:ea typeface="+mn-ea"/>
                <a:cs typeface="+mn-cs"/>
                <a:sym typeface="+mn-lt"/>
              </a:defRPr>
            </a:lvl4pPr>
            <a:lvl5pPr marL="1440000" indent="-174625"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b="0" kern="1200">
                <a:solidFill>
                  <a:schemeClr val="tx1"/>
                </a:solidFill>
                <a:latin typeface="Century Gothic" panose="020B0502020202020204" pitchFamily="34" charset="0"/>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algn="ctr"/>
            <a:r>
              <a:rPr lang="en-US" dirty="0" err="1">
                <a:solidFill>
                  <a:schemeClr val="bg1"/>
                </a:solidFill>
                <a:latin typeface="Bodoni Bk BT" panose="02070603070706020303" pitchFamily="18" charset="0"/>
              </a:rPr>
              <a:t>Chairman&amp;Founding</a:t>
            </a:r>
            <a:r>
              <a:rPr lang="en-US" dirty="0">
                <a:solidFill>
                  <a:schemeClr val="bg1"/>
                </a:solidFill>
                <a:latin typeface="Bodoni Bk BT" panose="02070603070706020303" pitchFamily="18" charset="0"/>
              </a:rPr>
              <a:t> Partner</a:t>
            </a:r>
          </a:p>
        </p:txBody>
      </p:sp>
      <p:pic>
        <p:nvPicPr>
          <p:cNvPr id="12" name="Picture 11" descr="A person posing for the camera&#10;&#10;Description automatically generated">
            <a:extLst>
              <a:ext uri="{FF2B5EF4-FFF2-40B4-BE49-F238E27FC236}">
                <a16:creationId xmlns:a16="http://schemas.microsoft.com/office/drawing/2014/main" id="{DAD84C69-4BE8-49E4-BA7D-12861ABFAE1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55440" y="2168840"/>
            <a:ext cx="1980000" cy="1980001"/>
          </a:xfrm>
          <a:prstGeom prst="ellipse">
            <a:avLst/>
          </a:prstGeom>
          <a:ln w="1905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13" name="Picture 12" descr="A person posing for the camera&#10;&#10;Description automatically generated">
            <a:extLst>
              <a:ext uri="{FF2B5EF4-FFF2-40B4-BE49-F238E27FC236}">
                <a16:creationId xmlns:a16="http://schemas.microsoft.com/office/drawing/2014/main" id="{92A5E1CD-9C0A-45AA-AE5C-13EB003F144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755813" y="2168839"/>
            <a:ext cx="1980000" cy="1980001"/>
          </a:xfrm>
          <a:prstGeom prst="ellipse">
            <a:avLst/>
          </a:prstGeom>
          <a:ln w="1905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16" name="Text Placeholder 4">
            <a:extLst>
              <a:ext uri="{FF2B5EF4-FFF2-40B4-BE49-F238E27FC236}">
                <a16:creationId xmlns:a16="http://schemas.microsoft.com/office/drawing/2014/main" id="{9B85E07A-74DB-4049-83E2-A4AA48D628C5}"/>
              </a:ext>
            </a:extLst>
          </p:cNvPr>
          <p:cNvSpPr txBox="1">
            <a:spLocks/>
          </p:cNvSpPr>
          <p:nvPr/>
        </p:nvSpPr>
        <p:spPr>
          <a:xfrm>
            <a:off x="3330373" y="4390559"/>
            <a:ext cx="2830880" cy="36933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Clr>
                <a:srgbClr val="6178EB"/>
              </a:buClr>
              <a:buFont typeface="Arial" panose="020B0604020202020204" pitchFamily="34" charset="0"/>
              <a:buNone/>
              <a:defRPr lang="en-US" sz="2000" kern="1200">
                <a:solidFill>
                  <a:schemeClr val="tx1"/>
                </a:solidFill>
                <a:latin typeface="Century Gothic" panose="020B0502020202020204" pitchFamily="34" charset="0"/>
                <a:ea typeface="+mn-ea"/>
                <a:cs typeface="+mn-cs"/>
                <a:sym typeface="+mn-lt"/>
              </a:defRPr>
            </a:lvl1pPr>
            <a:lvl2pPr marL="358775"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2pPr>
            <a:lvl3pPr marL="720000"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3pPr>
            <a:lvl4pPr marL="1080000" indent="-1764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2"/>
                </a:solidFill>
                <a:latin typeface="Century Gothic" panose="020B0502020202020204" pitchFamily="34" charset="0"/>
                <a:ea typeface="+mn-ea"/>
                <a:cs typeface="+mn-cs"/>
                <a:sym typeface="+mn-lt"/>
              </a:defRPr>
            </a:lvl4pPr>
            <a:lvl5pPr marL="1440000" indent="-174625"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b="0" kern="1200">
                <a:solidFill>
                  <a:schemeClr val="tx1"/>
                </a:solidFill>
                <a:latin typeface="Century Gothic" panose="020B0502020202020204" pitchFamily="34" charset="0"/>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algn="ctr"/>
            <a:r>
              <a:rPr lang="en-US" sz="2400" dirty="0">
                <a:solidFill>
                  <a:srgbClr val="F2BB1D"/>
                </a:solidFill>
                <a:latin typeface="Bodoni Bk BT" panose="02070603070706020303" pitchFamily="18" charset="0"/>
              </a:rPr>
              <a:t>Vittorio Bastianelli</a:t>
            </a:r>
          </a:p>
        </p:txBody>
      </p:sp>
      <p:sp>
        <p:nvSpPr>
          <p:cNvPr id="17" name="Text Placeholder 4">
            <a:extLst>
              <a:ext uri="{FF2B5EF4-FFF2-40B4-BE49-F238E27FC236}">
                <a16:creationId xmlns:a16="http://schemas.microsoft.com/office/drawing/2014/main" id="{B756C715-3D6C-48DD-8889-084E3B80DDEB}"/>
              </a:ext>
            </a:extLst>
          </p:cNvPr>
          <p:cNvSpPr txBox="1">
            <a:spLocks/>
          </p:cNvSpPr>
          <p:nvPr/>
        </p:nvSpPr>
        <p:spPr>
          <a:xfrm>
            <a:off x="3330373" y="4869160"/>
            <a:ext cx="2830880" cy="36933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Clr>
                <a:srgbClr val="6178EB"/>
              </a:buClr>
              <a:buFont typeface="Arial" panose="020B0604020202020204" pitchFamily="34" charset="0"/>
              <a:buNone/>
              <a:defRPr lang="en-US" sz="2000" kern="1200">
                <a:solidFill>
                  <a:schemeClr val="tx1"/>
                </a:solidFill>
                <a:latin typeface="Century Gothic" panose="020B0502020202020204" pitchFamily="34" charset="0"/>
                <a:ea typeface="+mn-ea"/>
                <a:cs typeface="+mn-cs"/>
                <a:sym typeface="+mn-lt"/>
              </a:defRPr>
            </a:lvl1pPr>
            <a:lvl2pPr marL="358775"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2pPr>
            <a:lvl3pPr marL="720000"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3pPr>
            <a:lvl4pPr marL="1080000" indent="-1764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2"/>
                </a:solidFill>
                <a:latin typeface="Century Gothic" panose="020B0502020202020204" pitchFamily="34" charset="0"/>
                <a:ea typeface="+mn-ea"/>
                <a:cs typeface="+mn-cs"/>
                <a:sym typeface="+mn-lt"/>
              </a:defRPr>
            </a:lvl4pPr>
            <a:lvl5pPr marL="1440000" indent="-174625"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b="0" kern="1200">
                <a:solidFill>
                  <a:schemeClr val="tx1"/>
                </a:solidFill>
                <a:latin typeface="Century Gothic" panose="020B0502020202020204" pitchFamily="34" charset="0"/>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algn="ctr"/>
            <a:r>
              <a:rPr lang="en-US" dirty="0">
                <a:solidFill>
                  <a:schemeClr val="bg1"/>
                </a:solidFill>
                <a:latin typeface="Bodoni Bk BT" panose="02070603070706020303" pitchFamily="18" charset="0"/>
              </a:rPr>
              <a:t>Key Account &amp; Marketing</a:t>
            </a:r>
          </a:p>
          <a:p>
            <a:pPr algn="ctr"/>
            <a:endParaRPr lang="en-US" dirty="0">
              <a:solidFill>
                <a:schemeClr val="bg1"/>
              </a:solidFill>
              <a:latin typeface="Bodoni Bk BT" panose="02070603070706020303" pitchFamily="18" charset="0"/>
            </a:endParaRPr>
          </a:p>
        </p:txBody>
      </p:sp>
    </p:spTree>
    <p:extLst>
      <p:ext uri="{BB962C8B-B14F-4D97-AF65-F5344CB8AC3E}">
        <p14:creationId xmlns:p14="http://schemas.microsoft.com/office/powerpoint/2010/main" val="1024224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45FEAE-BF77-4A8A-9B42-68A9E93B1B00}"/>
              </a:ext>
            </a:extLst>
          </p:cNvPr>
          <p:cNvSpPr>
            <a:spLocks noGrp="1"/>
          </p:cNvSpPr>
          <p:nvPr>
            <p:ph type="title"/>
          </p:nvPr>
        </p:nvSpPr>
        <p:spPr/>
        <p:txBody>
          <a:bodyPr/>
          <a:lstStyle/>
          <a:p>
            <a:r>
              <a:rPr lang="en-US" dirty="0"/>
              <a:t>Tables of contents</a:t>
            </a:r>
            <a:endParaRPr lang="en-US" noProof="0" dirty="0"/>
          </a:p>
        </p:txBody>
      </p:sp>
      <p:sp>
        <p:nvSpPr>
          <p:cNvPr id="2" name="Date Placeholder 1">
            <a:extLst>
              <a:ext uri="{FF2B5EF4-FFF2-40B4-BE49-F238E27FC236}">
                <a16:creationId xmlns:a16="http://schemas.microsoft.com/office/drawing/2014/main" id="{75519962-67F6-4BC3-8106-D865C1A34C42}"/>
              </a:ext>
            </a:extLst>
          </p:cNvPr>
          <p:cNvSpPr>
            <a:spLocks noGrp="1"/>
          </p:cNvSpPr>
          <p:nvPr>
            <p:ph type="dt" sz="half" idx="2"/>
          </p:nvPr>
        </p:nvSpPr>
        <p:spPr/>
        <p:txBody>
          <a:bodyPr/>
          <a:lstStyle/>
          <a:p>
            <a:r>
              <a:rPr lang="de-DE"/>
              <a:t>1. Mai 2021</a:t>
            </a:r>
            <a:endParaRPr lang="en-US" dirty="0"/>
          </a:p>
        </p:txBody>
      </p:sp>
      <p:sp>
        <p:nvSpPr>
          <p:cNvPr id="6" name="Text Placeholder 5">
            <a:extLst>
              <a:ext uri="{FF2B5EF4-FFF2-40B4-BE49-F238E27FC236}">
                <a16:creationId xmlns:a16="http://schemas.microsoft.com/office/drawing/2014/main" id="{79CCA087-3EFF-4CE0-9FB3-93586DDD3615}"/>
              </a:ext>
            </a:extLst>
          </p:cNvPr>
          <p:cNvSpPr>
            <a:spLocks noGrp="1"/>
          </p:cNvSpPr>
          <p:nvPr>
            <p:ph type="body" sz="quarter" idx="12"/>
          </p:nvPr>
        </p:nvSpPr>
        <p:spPr/>
        <p:txBody>
          <a:bodyPr/>
          <a:lstStyle/>
          <a:p>
            <a:endParaRPr lang="en-US" dirty="0">
              <a:solidFill>
                <a:srgbClr val="9B3738"/>
              </a:solidFill>
            </a:endParaRPr>
          </a:p>
        </p:txBody>
      </p:sp>
      <p:sp>
        <p:nvSpPr>
          <p:cNvPr id="7" name="Text Placeholder 4">
            <a:extLst>
              <a:ext uri="{FF2B5EF4-FFF2-40B4-BE49-F238E27FC236}">
                <a16:creationId xmlns:a16="http://schemas.microsoft.com/office/drawing/2014/main" id="{C2728E72-306E-4019-892F-DF98E524C6A7}"/>
              </a:ext>
            </a:extLst>
          </p:cNvPr>
          <p:cNvSpPr txBox="1">
            <a:spLocks/>
          </p:cNvSpPr>
          <p:nvPr/>
        </p:nvSpPr>
        <p:spPr>
          <a:xfrm>
            <a:off x="4871864" y="483476"/>
            <a:ext cx="6691486" cy="5891052"/>
          </a:xfrm>
          <a:prstGeom prst="rect">
            <a:avLst/>
          </a:prstGeom>
        </p:spPr>
        <p:txBody>
          <a:bodyPr vert="horz" lIns="0" tIns="0" rIns="0" bIns="0" rtlCol="0" anchor="ctr">
            <a:noAutofit/>
          </a:bodyPr>
          <a:lstStyle>
            <a:defPPr>
              <a:defRPr lang="en-US"/>
            </a:defPPr>
            <a:lvl1pPr indent="0">
              <a:lnSpc>
                <a:spcPct val="100000"/>
              </a:lnSpc>
              <a:spcBef>
                <a:spcPts val="0"/>
              </a:spcBef>
              <a:spcAft>
                <a:spcPts val="0"/>
              </a:spcAft>
              <a:buClr>
                <a:srgbClr val="6178EB"/>
              </a:buClr>
              <a:buFont typeface="Arial" panose="020B0604020202020204" pitchFamily="34" charset="0"/>
              <a:buNone/>
              <a:defRPr lang="en-US" sz="2000" dirty="0" smtClean="0">
                <a:solidFill>
                  <a:schemeClr val="bg1"/>
                </a:solidFill>
                <a:latin typeface="Bodoni Bk BT" panose="02070603070706020303" pitchFamily="18" charset="0"/>
                <a:cs typeface="Arial" panose="020B0604020202020204" pitchFamily="34" charset="0"/>
                <a:sym typeface="+mn-lt"/>
              </a:defRPr>
            </a:lvl1pPr>
            <a:lvl2pPr marL="358775"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2pPr>
            <a:lvl3pPr marL="720000"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3pPr>
            <a:lvl4pPr marL="1080000" indent="-1764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4pPr>
            <a:lvl5pPr marL="1440000" indent="-174625">
              <a:lnSpc>
                <a:spcPct val="100000"/>
              </a:lnSpc>
              <a:spcBef>
                <a:spcPts val="0"/>
              </a:spcBef>
              <a:spcAft>
                <a:spcPts val="0"/>
              </a:spcAft>
              <a:buClr>
                <a:srgbClr val="4D6AA8"/>
              </a:buClr>
              <a:buFont typeface="Arial" panose="020B0604020202020204" pitchFamily="34" charset="0"/>
              <a:buChar char="•"/>
              <a:defRPr lang="en-US" sz="2000" b="0" dirty="0">
                <a:solidFill>
                  <a:schemeClr val="bg1"/>
                </a:solidFill>
                <a:latin typeface="Bodoni Bk BT" panose="02070603070706020303" pitchFamily="18" charset="0"/>
                <a:cs typeface="Arial" panose="020B0604020202020204" pitchFamily="34" charset="0"/>
                <a:sym typeface="+mn-lt"/>
              </a:defRPr>
            </a:lvl5pPr>
            <a:lvl6pPr marL="269875" indent="-152400">
              <a:lnSpc>
                <a:spcPct val="90000"/>
              </a:lnSpc>
              <a:spcBef>
                <a:spcPts val="0"/>
              </a:spcBef>
              <a:spcAft>
                <a:spcPts val="600"/>
              </a:spcAft>
              <a:buClr>
                <a:schemeClr val="tx2"/>
              </a:buClr>
              <a:buFont typeface="Arial" panose="020B0604020202020204" pitchFamily="34" charset="0"/>
              <a:buChar char="•"/>
              <a:defRPr lang="en-US" sz="1600" smtClean="0">
                <a:sym typeface="+mn-lt"/>
              </a:defRPr>
            </a:lvl6pPr>
            <a:lvl7pPr marL="0" indent="0">
              <a:lnSpc>
                <a:spcPct val="90000"/>
              </a:lnSpc>
              <a:spcBef>
                <a:spcPts val="900"/>
              </a:spcBef>
              <a:spcAft>
                <a:spcPts val="900"/>
              </a:spcAft>
              <a:buFont typeface="Arial" panose="020B0604020202020204" pitchFamily="34" charset="0"/>
              <a:buChar char="​"/>
              <a:defRPr lang="en-US" sz="4400" baseline="0" smtClean="0">
                <a:sym typeface="+mn-lt"/>
              </a:defRPr>
            </a:lvl7pPr>
            <a:lvl8pPr marL="0"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lvl="1">
              <a:buClr>
                <a:srgbClr val="9B3738"/>
              </a:buClr>
            </a:pPr>
            <a:r>
              <a:rPr lang="en-US" sz="3200" dirty="0">
                <a:solidFill>
                  <a:srgbClr val="37373A"/>
                </a:solidFill>
              </a:rPr>
              <a:t>Brief review Partnership Arte/LCS</a:t>
            </a:r>
          </a:p>
          <a:p>
            <a:pPr lvl="1"/>
            <a:endParaRPr lang="en-US" sz="3200" dirty="0"/>
          </a:p>
          <a:p>
            <a:pPr lvl="1">
              <a:buClr>
                <a:srgbClr val="9B3738"/>
              </a:buClr>
            </a:pPr>
            <a:r>
              <a:rPr lang="en-US" sz="3200" dirty="0">
                <a:solidFill>
                  <a:srgbClr val="4D4D4D"/>
                </a:solidFill>
              </a:rPr>
              <a:t>What does LesCouleur®LeCorbusier</a:t>
            </a:r>
          </a:p>
          <a:p>
            <a:endParaRPr lang="en-US" sz="3200" dirty="0">
              <a:solidFill>
                <a:srgbClr val="4D4D4D"/>
              </a:solidFill>
            </a:endParaRPr>
          </a:p>
          <a:p>
            <a:pPr lvl="1">
              <a:buClr>
                <a:srgbClr val="9B3738"/>
              </a:buClr>
            </a:pPr>
            <a:r>
              <a:rPr lang="en-US" sz="3200" dirty="0">
                <a:solidFill>
                  <a:srgbClr val="4D4D4D"/>
                </a:solidFill>
              </a:rPr>
              <a:t>Look into the future</a:t>
            </a:r>
          </a:p>
          <a:p>
            <a:pPr lvl="1">
              <a:buClr>
                <a:srgbClr val="9B3738"/>
              </a:buClr>
            </a:pPr>
            <a:endParaRPr lang="en-US" sz="3200" dirty="0">
              <a:solidFill>
                <a:srgbClr val="4D4D4D"/>
              </a:solidFill>
            </a:endParaRPr>
          </a:p>
          <a:p>
            <a:pPr lvl="1">
              <a:buClr>
                <a:srgbClr val="9B3738"/>
              </a:buClr>
            </a:pPr>
            <a:r>
              <a:rPr lang="en-US" sz="3200" dirty="0">
                <a:solidFill>
                  <a:srgbClr val="4D4D4D"/>
                </a:solidFill>
              </a:rPr>
              <a:t>Ways to improve Partnership Arte/LCS</a:t>
            </a:r>
          </a:p>
          <a:p>
            <a:pPr lvl="1">
              <a:buClr>
                <a:srgbClr val="9B3738"/>
              </a:buClr>
            </a:pPr>
            <a:endParaRPr lang="en-US" sz="3200" dirty="0">
              <a:solidFill>
                <a:srgbClr val="4D4D4D"/>
              </a:solidFill>
            </a:endParaRPr>
          </a:p>
          <a:p>
            <a:pPr lvl="1">
              <a:buClr>
                <a:srgbClr val="9B3738"/>
              </a:buClr>
            </a:pPr>
            <a:r>
              <a:rPr lang="en-US" sz="3200" dirty="0">
                <a:solidFill>
                  <a:srgbClr val="C00000"/>
                </a:solidFill>
              </a:rPr>
              <a:t>Next Steps</a:t>
            </a:r>
          </a:p>
        </p:txBody>
      </p:sp>
    </p:spTree>
    <p:extLst>
      <p:ext uri="{BB962C8B-B14F-4D97-AF65-F5344CB8AC3E}">
        <p14:creationId xmlns:p14="http://schemas.microsoft.com/office/powerpoint/2010/main" val="2534072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58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45FEAE-BF77-4A8A-9B42-68A9E93B1B00}"/>
              </a:ext>
            </a:extLst>
          </p:cNvPr>
          <p:cNvSpPr>
            <a:spLocks noGrp="1"/>
          </p:cNvSpPr>
          <p:nvPr>
            <p:ph type="title"/>
          </p:nvPr>
        </p:nvSpPr>
        <p:spPr/>
        <p:txBody>
          <a:bodyPr/>
          <a:lstStyle/>
          <a:p>
            <a:r>
              <a:rPr lang="en-US" dirty="0"/>
              <a:t>Tables of contents</a:t>
            </a:r>
            <a:endParaRPr lang="en-US" noProof="0" dirty="0"/>
          </a:p>
        </p:txBody>
      </p:sp>
      <p:sp>
        <p:nvSpPr>
          <p:cNvPr id="2" name="Date Placeholder 1">
            <a:extLst>
              <a:ext uri="{FF2B5EF4-FFF2-40B4-BE49-F238E27FC236}">
                <a16:creationId xmlns:a16="http://schemas.microsoft.com/office/drawing/2014/main" id="{75519962-67F6-4BC3-8106-D865C1A34C42}"/>
              </a:ext>
            </a:extLst>
          </p:cNvPr>
          <p:cNvSpPr>
            <a:spLocks noGrp="1"/>
          </p:cNvSpPr>
          <p:nvPr>
            <p:ph type="dt" sz="half" idx="2"/>
          </p:nvPr>
        </p:nvSpPr>
        <p:spPr/>
        <p:txBody>
          <a:bodyPr/>
          <a:lstStyle/>
          <a:p>
            <a:r>
              <a:rPr lang="de-DE"/>
              <a:t>1. Mai 2021</a:t>
            </a:r>
            <a:endParaRPr lang="en-US" dirty="0"/>
          </a:p>
        </p:txBody>
      </p:sp>
      <p:sp>
        <p:nvSpPr>
          <p:cNvPr id="6" name="Text Placeholder 5">
            <a:extLst>
              <a:ext uri="{FF2B5EF4-FFF2-40B4-BE49-F238E27FC236}">
                <a16:creationId xmlns:a16="http://schemas.microsoft.com/office/drawing/2014/main" id="{79CCA087-3EFF-4CE0-9FB3-93586DDD3615}"/>
              </a:ext>
            </a:extLst>
          </p:cNvPr>
          <p:cNvSpPr>
            <a:spLocks noGrp="1"/>
          </p:cNvSpPr>
          <p:nvPr>
            <p:ph type="body" sz="quarter" idx="12"/>
          </p:nvPr>
        </p:nvSpPr>
        <p:spPr/>
        <p:txBody>
          <a:bodyPr/>
          <a:lstStyle/>
          <a:p>
            <a:endParaRPr lang="en-US" dirty="0">
              <a:solidFill>
                <a:srgbClr val="9B3738"/>
              </a:solidFill>
            </a:endParaRPr>
          </a:p>
        </p:txBody>
      </p:sp>
      <p:sp>
        <p:nvSpPr>
          <p:cNvPr id="7" name="Text Placeholder 4">
            <a:extLst>
              <a:ext uri="{FF2B5EF4-FFF2-40B4-BE49-F238E27FC236}">
                <a16:creationId xmlns:a16="http://schemas.microsoft.com/office/drawing/2014/main" id="{C2728E72-306E-4019-892F-DF98E524C6A7}"/>
              </a:ext>
            </a:extLst>
          </p:cNvPr>
          <p:cNvSpPr txBox="1">
            <a:spLocks/>
          </p:cNvSpPr>
          <p:nvPr/>
        </p:nvSpPr>
        <p:spPr>
          <a:xfrm>
            <a:off x="4871864" y="483476"/>
            <a:ext cx="6691486" cy="5891052"/>
          </a:xfrm>
          <a:prstGeom prst="rect">
            <a:avLst/>
          </a:prstGeom>
        </p:spPr>
        <p:txBody>
          <a:bodyPr vert="horz" lIns="0" tIns="0" rIns="0" bIns="0" rtlCol="0" anchor="ctr">
            <a:noAutofit/>
          </a:bodyPr>
          <a:lstStyle>
            <a:defPPr>
              <a:defRPr lang="en-US"/>
            </a:defPPr>
            <a:lvl1pPr indent="0">
              <a:lnSpc>
                <a:spcPct val="100000"/>
              </a:lnSpc>
              <a:spcBef>
                <a:spcPts val="0"/>
              </a:spcBef>
              <a:spcAft>
                <a:spcPts val="0"/>
              </a:spcAft>
              <a:buClr>
                <a:srgbClr val="6178EB"/>
              </a:buClr>
              <a:buFont typeface="Arial" panose="020B0604020202020204" pitchFamily="34" charset="0"/>
              <a:buNone/>
              <a:defRPr lang="en-US" sz="2000" dirty="0" smtClean="0">
                <a:solidFill>
                  <a:schemeClr val="bg1"/>
                </a:solidFill>
                <a:latin typeface="Bodoni Bk BT" panose="02070603070706020303" pitchFamily="18" charset="0"/>
                <a:cs typeface="Arial" panose="020B0604020202020204" pitchFamily="34" charset="0"/>
                <a:sym typeface="+mn-lt"/>
              </a:defRPr>
            </a:lvl1pPr>
            <a:lvl2pPr marL="358775"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2pPr>
            <a:lvl3pPr marL="720000"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3pPr>
            <a:lvl4pPr marL="1080000" indent="-1764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4pPr>
            <a:lvl5pPr marL="1440000" indent="-174625">
              <a:lnSpc>
                <a:spcPct val="100000"/>
              </a:lnSpc>
              <a:spcBef>
                <a:spcPts val="0"/>
              </a:spcBef>
              <a:spcAft>
                <a:spcPts val="0"/>
              </a:spcAft>
              <a:buClr>
                <a:srgbClr val="4D6AA8"/>
              </a:buClr>
              <a:buFont typeface="Arial" panose="020B0604020202020204" pitchFamily="34" charset="0"/>
              <a:buChar char="•"/>
              <a:defRPr lang="en-US" sz="2000" b="0" dirty="0">
                <a:solidFill>
                  <a:schemeClr val="bg1"/>
                </a:solidFill>
                <a:latin typeface="Bodoni Bk BT" panose="02070603070706020303" pitchFamily="18" charset="0"/>
                <a:cs typeface="Arial" panose="020B0604020202020204" pitchFamily="34" charset="0"/>
                <a:sym typeface="+mn-lt"/>
              </a:defRPr>
            </a:lvl5pPr>
            <a:lvl6pPr marL="269875" indent="-152400">
              <a:lnSpc>
                <a:spcPct val="90000"/>
              </a:lnSpc>
              <a:spcBef>
                <a:spcPts val="0"/>
              </a:spcBef>
              <a:spcAft>
                <a:spcPts val="600"/>
              </a:spcAft>
              <a:buClr>
                <a:schemeClr val="tx2"/>
              </a:buClr>
              <a:buFont typeface="Arial" panose="020B0604020202020204" pitchFamily="34" charset="0"/>
              <a:buChar char="•"/>
              <a:defRPr lang="en-US" sz="1600" smtClean="0">
                <a:sym typeface="+mn-lt"/>
              </a:defRPr>
            </a:lvl6pPr>
            <a:lvl7pPr marL="0" indent="0">
              <a:lnSpc>
                <a:spcPct val="90000"/>
              </a:lnSpc>
              <a:spcBef>
                <a:spcPts val="900"/>
              </a:spcBef>
              <a:spcAft>
                <a:spcPts val="900"/>
              </a:spcAft>
              <a:buFont typeface="Arial" panose="020B0604020202020204" pitchFamily="34" charset="0"/>
              <a:buChar char="​"/>
              <a:defRPr lang="en-US" sz="4400" baseline="0" smtClean="0">
                <a:sym typeface="+mn-lt"/>
              </a:defRPr>
            </a:lvl7pPr>
            <a:lvl8pPr marL="0"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lvl="1">
              <a:buClr>
                <a:srgbClr val="9B3738"/>
              </a:buClr>
            </a:pPr>
            <a:r>
              <a:rPr lang="en-US" sz="3200" dirty="0">
                <a:solidFill>
                  <a:srgbClr val="C00000"/>
                </a:solidFill>
              </a:rPr>
              <a:t>Brief review Partnership Arte/LCS</a:t>
            </a:r>
          </a:p>
          <a:p>
            <a:pPr lvl="1"/>
            <a:endParaRPr lang="en-US" sz="3200" dirty="0"/>
          </a:p>
          <a:p>
            <a:pPr lvl="1">
              <a:buClr>
                <a:srgbClr val="9B3738"/>
              </a:buClr>
            </a:pPr>
            <a:r>
              <a:rPr lang="en-US" sz="3200" dirty="0">
                <a:solidFill>
                  <a:srgbClr val="4D4D4D"/>
                </a:solidFill>
              </a:rPr>
              <a:t>What does LesCouleur®LeCorbusier</a:t>
            </a:r>
          </a:p>
          <a:p>
            <a:endParaRPr lang="en-US" sz="3200" dirty="0">
              <a:solidFill>
                <a:srgbClr val="4D4D4D"/>
              </a:solidFill>
            </a:endParaRPr>
          </a:p>
          <a:p>
            <a:pPr lvl="1">
              <a:buClr>
                <a:srgbClr val="9B3738"/>
              </a:buClr>
            </a:pPr>
            <a:r>
              <a:rPr lang="en-US" sz="3200" dirty="0">
                <a:solidFill>
                  <a:srgbClr val="4D4D4D"/>
                </a:solidFill>
              </a:rPr>
              <a:t>Look into the future</a:t>
            </a:r>
          </a:p>
          <a:p>
            <a:pPr lvl="1">
              <a:buClr>
                <a:srgbClr val="9B3738"/>
              </a:buClr>
            </a:pPr>
            <a:endParaRPr lang="en-US" sz="3200" dirty="0">
              <a:solidFill>
                <a:srgbClr val="4D4D4D"/>
              </a:solidFill>
            </a:endParaRPr>
          </a:p>
          <a:p>
            <a:pPr lvl="1">
              <a:buClr>
                <a:srgbClr val="9B3738"/>
              </a:buClr>
            </a:pPr>
            <a:r>
              <a:rPr lang="en-US" sz="3200" dirty="0">
                <a:solidFill>
                  <a:srgbClr val="4D4D4D"/>
                </a:solidFill>
              </a:rPr>
              <a:t>Ways to improve Partnership Arte/LCS</a:t>
            </a:r>
          </a:p>
          <a:p>
            <a:pPr lvl="1">
              <a:buClr>
                <a:srgbClr val="9B3738"/>
              </a:buClr>
            </a:pPr>
            <a:endParaRPr lang="en-US" sz="3200" dirty="0">
              <a:solidFill>
                <a:srgbClr val="4D4D4D"/>
              </a:solidFill>
            </a:endParaRPr>
          </a:p>
          <a:p>
            <a:pPr lvl="1">
              <a:buClr>
                <a:srgbClr val="9B3738"/>
              </a:buClr>
            </a:pPr>
            <a:r>
              <a:rPr lang="en-US" sz="3200" dirty="0">
                <a:solidFill>
                  <a:srgbClr val="4D4D4D"/>
                </a:solidFill>
              </a:rPr>
              <a:t>Next Steps</a:t>
            </a:r>
          </a:p>
        </p:txBody>
      </p:sp>
    </p:spTree>
    <p:extLst>
      <p:ext uri="{BB962C8B-B14F-4D97-AF65-F5344CB8AC3E}">
        <p14:creationId xmlns:p14="http://schemas.microsoft.com/office/powerpoint/2010/main" val="3599580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EE231D-D66D-4FC2-9142-92D8EB39B516}"/>
              </a:ext>
            </a:extLst>
          </p:cNvPr>
          <p:cNvSpPr>
            <a:spLocks noGrp="1"/>
          </p:cNvSpPr>
          <p:nvPr>
            <p:ph type="title"/>
          </p:nvPr>
        </p:nvSpPr>
        <p:spPr/>
        <p:txBody>
          <a:bodyPr/>
          <a:lstStyle/>
          <a:p>
            <a:r>
              <a:rPr lang="en-US" dirty="0"/>
              <a:t>Brief review Partnership Arte/LCS</a:t>
            </a:r>
            <a:br>
              <a:rPr lang="en-US" dirty="0"/>
            </a:br>
            <a:endParaRPr lang="en-US" sz="3200" b="0" noProof="0" dirty="0">
              <a:solidFill>
                <a:srgbClr val="4D4D4D"/>
              </a:solidFill>
            </a:endParaRPr>
          </a:p>
        </p:txBody>
      </p:sp>
      <p:sp>
        <p:nvSpPr>
          <p:cNvPr id="4" name="Text Placeholder 3">
            <a:extLst>
              <a:ext uri="{FF2B5EF4-FFF2-40B4-BE49-F238E27FC236}">
                <a16:creationId xmlns:a16="http://schemas.microsoft.com/office/drawing/2014/main" id="{C2874053-BECA-4F99-91AB-A2EF200D0F69}"/>
              </a:ext>
            </a:extLst>
          </p:cNvPr>
          <p:cNvSpPr>
            <a:spLocks noGrp="1"/>
          </p:cNvSpPr>
          <p:nvPr>
            <p:ph type="body" sz="quarter" idx="12"/>
          </p:nvPr>
        </p:nvSpPr>
        <p:spPr/>
        <p:txBody>
          <a:bodyPr/>
          <a:lstStyle/>
          <a:p>
            <a:r>
              <a:rPr lang="en-US" dirty="0"/>
              <a:t>Oerlikon</a:t>
            </a:r>
          </a:p>
          <a:p>
            <a:endParaRPr lang="en-US" dirty="0"/>
          </a:p>
        </p:txBody>
      </p:sp>
      <p:sp>
        <p:nvSpPr>
          <p:cNvPr id="2" name="Date Placeholder 1">
            <a:extLst>
              <a:ext uri="{FF2B5EF4-FFF2-40B4-BE49-F238E27FC236}">
                <a16:creationId xmlns:a16="http://schemas.microsoft.com/office/drawing/2014/main" id="{A6A4759D-79E6-45A3-895D-7EAD42B33773}"/>
              </a:ext>
            </a:extLst>
          </p:cNvPr>
          <p:cNvSpPr>
            <a:spLocks noGrp="1"/>
          </p:cNvSpPr>
          <p:nvPr>
            <p:ph type="dt" sz="half" idx="11"/>
          </p:nvPr>
        </p:nvSpPr>
        <p:spPr/>
        <p:txBody>
          <a:bodyPr/>
          <a:lstStyle/>
          <a:p>
            <a:r>
              <a:rPr lang="de-DE"/>
              <a:t>1. Mai 2021</a:t>
            </a:r>
            <a:endParaRPr lang="en-US" dirty="0"/>
          </a:p>
        </p:txBody>
      </p:sp>
      <p:sp>
        <p:nvSpPr>
          <p:cNvPr id="12" name="Title 3">
            <a:extLst>
              <a:ext uri="{FF2B5EF4-FFF2-40B4-BE49-F238E27FC236}">
                <a16:creationId xmlns:a16="http://schemas.microsoft.com/office/drawing/2014/main" id="{68BDA921-5E44-446C-AE9B-E065E7D23187}"/>
              </a:ext>
            </a:extLst>
          </p:cNvPr>
          <p:cNvSpPr txBox="1">
            <a:spLocks/>
          </p:cNvSpPr>
          <p:nvPr/>
        </p:nvSpPr>
        <p:spPr bwMode="blackWhite">
          <a:xfrm>
            <a:off x="6589510" y="1026965"/>
            <a:ext cx="4973690" cy="879596"/>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5400" b="1" kern="1200">
                <a:solidFill>
                  <a:schemeClr val="bg1"/>
                </a:solidFill>
                <a:latin typeface="Century Gothic" panose="020B0502020202020204" pitchFamily="34" charset="0"/>
                <a:ea typeface="+mj-ea"/>
                <a:cs typeface="+mj-cs"/>
                <a:sym typeface="+mj-lt"/>
              </a:defRPr>
            </a:lvl1pPr>
          </a:lstStyle>
          <a:p>
            <a:r>
              <a:rPr lang="en-US" sz="4000" b="0" dirty="0">
                <a:solidFill>
                  <a:srgbClr val="FFC000"/>
                </a:solidFill>
                <a:latin typeface="Bodoni Bk BT" panose="02070603070706020303" pitchFamily="18" charset="0"/>
              </a:rPr>
              <a:t>Collections Arte/LCS</a:t>
            </a:r>
          </a:p>
        </p:txBody>
      </p:sp>
      <p:sp>
        <p:nvSpPr>
          <p:cNvPr id="13" name="Title 3">
            <a:extLst>
              <a:ext uri="{FF2B5EF4-FFF2-40B4-BE49-F238E27FC236}">
                <a16:creationId xmlns:a16="http://schemas.microsoft.com/office/drawing/2014/main" id="{81215F72-0CC2-475C-A615-9FACB575CD6F}"/>
              </a:ext>
            </a:extLst>
          </p:cNvPr>
          <p:cNvSpPr txBox="1">
            <a:spLocks/>
          </p:cNvSpPr>
          <p:nvPr/>
        </p:nvSpPr>
        <p:spPr bwMode="blackWhite">
          <a:xfrm>
            <a:off x="6718906" y="3085965"/>
            <a:ext cx="4973690" cy="879596"/>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5400" b="1" kern="1200">
                <a:solidFill>
                  <a:schemeClr val="bg1"/>
                </a:solidFill>
                <a:latin typeface="Century Gothic" panose="020B0502020202020204" pitchFamily="34" charset="0"/>
                <a:ea typeface="+mj-ea"/>
                <a:cs typeface="+mj-cs"/>
                <a:sym typeface="+mj-lt"/>
              </a:defRPr>
            </a:lvl1pPr>
          </a:lstStyle>
          <a:p>
            <a:r>
              <a:rPr lang="en-US" sz="4000" b="0" dirty="0">
                <a:latin typeface="Bodoni Bk BT" panose="02070603070706020303" pitchFamily="18" charset="0"/>
              </a:rPr>
              <a:t>Figures 2017-2020</a:t>
            </a:r>
          </a:p>
        </p:txBody>
      </p:sp>
      <p:pic>
        <p:nvPicPr>
          <p:cNvPr id="18" name="Graphic 17" descr="Chat bubble with solid fill">
            <a:extLst>
              <a:ext uri="{FF2B5EF4-FFF2-40B4-BE49-F238E27FC236}">
                <a16:creationId xmlns:a16="http://schemas.microsoft.com/office/drawing/2014/main" id="{EC51B23D-4625-429F-9185-0873FD3271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57658" y="543040"/>
            <a:ext cx="1847446" cy="1847446"/>
          </a:xfrm>
          <a:prstGeom prst="rect">
            <a:avLst/>
          </a:prstGeom>
        </p:spPr>
      </p:pic>
      <p:grpSp>
        <p:nvGrpSpPr>
          <p:cNvPr id="23" name="Group 22">
            <a:extLst>
              <a:ext uri="{FF2B5EF4-FFF2-40B4-BE49-F238E27FC236}">
                <a16:creationId xmlns:a16="http://schemas.microsoft.com/office/drawing/2014/main" id="{5156E21D-541F-4827-BB1C-9CAEC77101A0}"/>
              </a:ext>
            </a:extLst>
          </p:cNvPr>
          <p:cNvGrpSpPr/>
          <p:nvPr/>
        </p:nvGrpSpPr>
        <p:grpSpPr>
          <a:xfrm>
            <a:off x="4678768" y="2704478"/>
            <a:ext cx="1847446" cy="1847446"/>
            <a:chOff x="4572000" y="4143316"/>
            <a:chExt cx="1329376" cy="1329376"/>
          </a:xfrm>
          <a:solidFill>
            <a:schemeClr val="bg1"/>
          </a:solidFill>
        </p:grpSpPr>
        <p:pic>
          <p:nvPicPr>
            <p:cNvPr id="20" name="Graphic 19" descr="Magnifying glass with solid fill">
              <a:extLst>
                <a:ext uri="{FF2B5EF4-FFF2-40B4-BE49-F238E27FC236}">
                  <a16:creationId xmlns:a16="http://schemas.microsoft.com/office/drawing/2014/main" id="{7FCCF61A-6F26-4F22-B3DC-2413EB9907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72000" y="4143316"/>
              <a:ext cx="1329376" cy="1329376"/>
            </a:xfrm>
            <a:prstGeom prst="rect">
              <a:avLst/>
            </a:prstGeom>
          </p:spPr>
        </p:pic>
        <p:pic>
          <p:nvPicPr>
            <p:cNvPr id="22" name="Graphic 21" descr="Bar chart with solid fill">
              <a:extLst>
                <a:ext uri="{FF2B5EF4-FFF2-40B4-BE49-F238E27FC236}">
                  <a16:creationId xmlns:a16="http://schemas.microsoft.com/office/drawing/2014/main" id="{ECDEB3EF-4FC8-40B2-AEFF-E1E24D5907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53488" y="4438045"/>
              <a:ext cx="500832" cy="500832"/>
            </a:xfrm>
            <a:prstGeom prst="rect">
              <a:avLst/>
            </a:prstGeom>
          </p:spPr>
        </p:pic>
      </p:grpSp>
      <p:pic>
        <p:nvPicPr>
          <p:cNvPr id="11" name="Graphic 35" descr="Handshake with solid fill">
            <a:extLst>
              <a:ext uri="{FF2B5EF4-FFF2-40B4-BE49-F238E27FC236}">
                <a16:creationId xmlns:a16="http://schemas.microsoft.com/office/drawing/2014/main" id="{2AA10D9B-E4A3-402B-9580-ACCDFA5401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16840" y="4623544"/>
            <a:ext cx="1488264" cy="1488264"/>
          </a:xfrm>
          <a:prstGeom prst="rect">
            <a:avLst/>
          </a:prstGeom>
        </p:spPr>
      </p:pic>
      <p:sp>
        <p:nvSpPr>
          <p:cNvPr id="14" name="Title 3">
            <a:extLst>
              <a:ext uri="{FF2B5EF4-FFF2-40B4-BE49-F238E27FC236}">
                <a16:creationId xmlns:a16="http://schemas.microsoft.com/office/drawing/2014/main" id="{F0F5D2DA-1511-4CF3-8196-EFB6D1D6495B}"/>
              </a:ext>
            </a:extLst>
          </p:cNvPr>
          <p:cNvSpPr txBox="1">
            <a:spLocks/>
          </p:cNvSpPr>
          <p:nvPr/>
        </p:nvSpPr>
        <p:spPr bwMode="blackWhite">
          <a:xfrm>
            <a:off x="6828174" y="4757378"/>
            <a:ext cx="4973690" cy="879596"/>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5400" b="1" kern="1200">
                <a:solidFill>
                  <a:schemeClr val="bg1"/>
                </a:solidFill>
                <a:latin typeface="Century Gothic" panose="020B0502020202020204" pitchFamily="34" charset="0"/>
                <a:ea typeface="+mj-ea"/>
                <a:cs typeface="+mj-cs"/>
                <a:sym typeface="+mj-lt"/>
              </a:defRPr>
            </a:lvl1pPr>
          </a:lstStyle>
          <a:p>
            <a:r>
              <a:rPr lang="en-US" sz="4000" b="0" dirty="0">
                <a:latin typeface="Bodoni Bk BT" panose="02070603070706020303" pitchFamily="18" charset="0"/>
              </a:rPr>
              <a:t>activities Arte/LCS</a:t>
            </a:r>
          </a:p>
        </p:txBody>
      </p:sp>
    </p:spTree>
    <p:extLst>
      <p:ext uri="{BB962C8B-B14F-4D97-AF65-F5344CB8AC3E}">
        <p14:creationId xmlns:p14="http://schemas.microsoft.com/office/powerpoint/2010/main" val="3732699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8BA1EBB-C5AF-4974-B582-B89424628541}"/>
              </a:ext>
            </a:extLst>
          </p:cNvPr>
          <p:cNvSpPr>
            <a:spLocks noGrp="1"/>
          </p:cNvSpPr>
          <p:nvPr>
            <p:ph type="dt" sz="half" idx="15"/>
          </p:nvPr>
        </p:nvSpPr>
        <p:spPr/>
        <p:txBody>
          <a:bodyPr/>
          <a:lstStyle/>
          <a:p>
            <a:r>
              <a:rPr lang="de-DE"/>
              <a:t>1. Mai 2021</a:t>
            </a:r>
            <a:endParaRPr lang="en-US" dirty="0"/>
          </a:p>
        </p:txBody>
      </p:sp>
      <p:sp>
        <p:nvSpPr>
          <p:cNvPr id="7" name="Text Placeholder 6">
            <a:extLst>
              <a:ext uri="{FF2B5EF4-FFF2-40B4-BE49-F238E27FC236}">
                <a16:creationId xmlns:a16="http://schemas.microsoft.com/office/drawing/2014/main" id="{C9A576B3-03F4-4BA0-98B7-0039AE67AAB7}"/>
              </a:ext>
            </a:extLst>
          </p:cNvPr>
          <p:cNvSpPr>
            <a:spLocks noGrp="1"/>
          </p:cNvSpPr>
          <p:nvPr>
            <p:ph type="body" sz="quarter" idx="12"/>
          </p:nvPr>
        </p:nvSpPr>
        <p:spPr/>
        <p:txBody>
          <a:bodyPr/>
          <a:lstStyle/>
          <a:p>
            <a:endParaRPr lang="en-US" dirty="0"/>
          </a:p>
        </p:txBody>
      </p:sp>
      <p:sp>
        <p:nvSpPr>
          <p:cNvPr id="13" name="Rectangle 12">
            <a:extLst>
              <a:ext uri="{FF2B5EF4-FFF2-40B4-BE49-F238E27FC236}">
                <a16:creationId xmlns:a16="http://schemas.microsoft.com/office/drawing/2014/main" id="{5B4EC706-9637-4326-BD1F-DF9397BA5525}"/>
              </a:ext>
            </a:extLst>
          </p:cNvPr>
          <p:cNvSpPr/>
          <p:nvPr/>
        </p:nvSpPr>
        <p:spPr>
          <a:xfrm>
            <a:off x="0" y="4681021"/>
            <a:ext cx="6085311" cy="1360964"/>
          </a:xfrm>
          <a:prstGeom prst="rect">
            <a:avLst/>
          </a:prstGeom>
          <a:solidFill>
            <a:schemeClr val="bg1">
              <a:alpha val="8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0" bIns="45720" numCol="1" spcCol="0" rtlCol="0" fromWordArt="0" anchor="ctr" anchorCtr="0" forceAA="0" compatLnSpc="1">
            <a:prstTxWarp prst="textNoShape">
              <a:avLst/>
            </a:prstTxWarp>
            <a:noAutofit/>
          </a:bodyPr>
          <a:lstStyle/>
          <a:p>
            <a:pPr>
              <a:lnSpc>
                <a:spcPts val="3200"/>
              </a:lnSpc>
            </a:pPr>
            <a:r>
              <a:rPr lang="en-US" sz="3200" dirty="0">
                <a:solidFill>
                  <a:srgbClr val="9B3738"/>
                </a:solidFill>
                <a:latin typeface="Bodoni Bk BT" panose="02070603070706020303" pitchFamily="18" charset="0"/>
              </a:rPr>
              <a:t>With our colors you build a unique environment.</a:t>
            </a:r>
          </a:p>
        </p:txBody>
      </p:sp>
      <p:sp>
        <p:nvSpPr>
          <p:cNvPr id="20" name="Text Placeholder 4">
            <a:extLst>
              <a:ext uri="{FF2B5EF4-FFF2-40B4-BE49-F238E27FC236}">
                <a16:creationId xmlns:a16="http://schemas.microsoft.com/office/drawing/2014/main" id="{8DBB5472-92EE-41F7-BA43-FB710F508DD7}"/>
              </a:ext>
            </a:extLst>
          </p:cNvPr>
          <p:cNvSpPr txBox="1">
            <a:spLocks/>
          </p:cNvSpPr>
          <p:nvPr/>
        </p:nvSpPr>
        <p:spPr>
          <a:xfrm>
            <a:off x="6590739" y="1793459"/>
            <a:ext cx="4934417" cy="4248526"/>
          </a:xfrm>
          <a:prstGeom prst="rect">
            <a:avLst/>
          </a:prstGeom>
        </p:spPr>
        <p:txBody>
          <a:bodyPr vert="horz" lIns="0" tIns="0" rIns="0" bIns="0" rtlCol="0">
            <a:noAutofit/>
          </a:bodyPr>
          <a:lstStyle>
            <a:lvl1pPr indent="0">
              <a:lnSpc>
                <a:spcPct val="100000"/>
              </a:lnSpc>
              <a:spcBef>
                <a:spcPts val="0"/>
              </a:spcBef>
              <a:spcAft>
                <a:spcPts val="0"/>
              </a:spcAft>
              <a:buClr>
                <a:srgbClr val="6178EB"/>
              </a:buClr>
              <a:buFont typeface="Arial" panose="020B0604020202020204" pitchFamily="34" charset="0"/>
              <a:buNone/>
              <a:defRPr lang="en-US" sz="2000" dirty="0" smtClean="0">
                <a:solidFill>
                  <a:schemeClr val="bg1"/>
                </a:solidFill>
                <a:latin typeface="Bodoni Bk BT" panose="02070603070706020303" pitchFamily="18" charset="0"/>
                <a:cs typeface="Arial" panose="020B0604020202020204" pitchFamily="34" charset="0"/>
                <a:sym typeface="+mn-lt"/>
              </a:defRPr>
            </a:lvl1pPr>
            <a:lvl2pPr marL="358775" lvl="1"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2pPr>
            <a:lvl3pPr marL="720000" lvl="2"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3pPr>
            <a:lvl4pPr marL="1080000" lvl="3" indent="-1764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4pPr>
            <a:lvl5pPr marL="1440000" lvl="4" indent="-174625">
              <a:lnSpc>
                <a:spcPct val="100000"/>
              </a:lnSpc>
              <a:spcBef>
                <a:spcPts val="0"/>
              </a:spcBef>
              <a:spcAft>
                <a:spcPts val="0"/>
              </a:spcAft>
              <a:buClr>
                <a:srgbClr val="4D6AA8"/>
              </a:buClr>
              <a:buFont typeface="Arial" panose="020B0604020202020204" pitchFamily="34" charset="0"/>
              <a:buChar char="•"/>
              <a:defRPr lang="en-US" sz="2000" b="0" dirty="0">
                <a:solidFill>
                  <a:schemeClr val="bg1"/>
                </a:solidFill>
                <a:latin typeface="Bodoni Bk BT" panose="02070603070706020303" pitchFamily="18" charset="0"/>
                <a:cs typeface="Arial" panose="020B0604020202020204" pitchFamily="34" charset="0"/>
                <a:sym typeface="+mn-lt"/>
              </a:defRPr>
            </a:lvl5pPr>
            <a:lvl6pPr marL="269875" indent="-152400">
              <a:lnSpc>
                <a:spcPct val="90000"/>
              </a:lnSpc>
              <a:spcBef>
                <a:spcPts val="0"/>
              </a:spcBef>
              <a:spcAft>
                <a:spcPts val="600"/>
              </a:spcAft>
              <a:buClr>
                <a:schemeClr val="tx2"/>
              </a:buClr>
              <a:buFont typeface="Arial" panose="020B0604020202020204" pitchFamily="34" charset="0"/>
              <a:buChar char="•"/>
              <a:defRPr lang="en-US" sz="1600" smtClean="0">
                <a:sym typeface="+mn-lt"/>
              </a:defRPr>
            </a:lvl6pPr>
            <a:lvl7pPr marL="0" indent="0">
              <a:lnSpc>
                <a:spcPct val="90000"/>
              </a:lnSpc>
              <a:spcBef>
                <a:spcPts val="900"/>
              </a:spcBef>
              <a:spcAft>
                <a:spcPts val="900"/>
              </a:spcAft>
              <a:buFont typeface="Arial" panose="020B0604020202020204" pitchFamily="34" charset="0"/>
              <a:buChar char="​"/>
              <a:defRPr lang="en-US" sz="4400" baseline="0" smtClean="0">
                <a:sym typeface="+mn-lt"/>
              </a:defRPr>
            </a:lvl7pPr>
            <a:lvl8pPr marL="0"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lvl="1">
              <a:buClr>
                <a:schemeClr val="bg1"/>
              </a:buClr>
            </a:pPr>
            <a:r>
              <a:rPr lang="en-US" dirty="0">
                <a:solidFill>
                  <a:srgbClr val="FFFF00"/>
                </a:solidFill>
              </a:rPr>
              <a:t>Dots (40 colors)</a:t>
            </a:r>
          </a:p>
          <a:p>
            <a:pPr lvl="1">
              <a:buClr>
                <a:schemeClr val="bg1"/>
              </a:buClr>
            </a:pPr>
            <a:r>
              <a:rPr lang="en-US" dirty="0"/>
              <a:t>Unity (  8 colors)</a:t>
            </a:r>
          </a:p>
          <a:p>
            <a:pPr lvl="1">
              <a:buClr>
                <a:schemeClr val="bg1"/>
              </a:buClr>
            </a:pPr>
            <a:r>
              <a:rPr lang="en-US" dirty="0"/>
              <a:t>Stone ( 6 colors)</a:t>
            </a:r>
          </a:p>
          <a:p>
            <a:pPr lvl="1">
              <a:buClr>
                <a:schemeClr val="bg1"/>
              </a:buClr>
            </a:pPr>
            <a:r>
              <a:rPr lang="en-US" dirty="0"/>
              <a:t>Tints (13 colors)</a:t>
            </a:r>
          </a:p>
          <a:p>
            <a:pPr lvl="1">
              <a:buClr>
                <a:schemeClr val="bg1"/>
              </a:buClr>
            </a:pPr>
            <a:r>
              <a:rPr lang="en-US" dirty="0"/>
              <a:t>Pavilion ( 6 colors)</a:t>
            </a:r>
          </a:p>
          <a:p>
            <a:pPr lvl="1">
              <a:buClr>
                <a:schemeClr val="bg1"/>
              </a:buClr>
            </a:pPr>
            <a:r>
              <a:rPr lang="en-US" dirty="0"/>
              <a:t>Squares (2 colors)</a:t>
            </a:r>
          </a:p>
        </p:txBody>
      </p:sp>
      <p:sp>
        <p:nvSpPr>
          <p:cNvPr id="21" name="Text Placeholder 4">
            <a:extLst>
              <a:ext uri="{FF2B5EF4-FFF2-40B4-BE49-F238E27FC236}">
                <a16:creationId xmlns:a16="http://schemas.microsoft.com/office/drawing/2014/main" id="{4D5D61AF-6255-425D-9395-1C2F1ADD5EC7}"/>
              </a:ext>
            </a:extLst>
          </p:cNvPr>
          <p:cNvSpPr txBox="1">
            <a:spLocks/>
          </p:cNvSpPr>
          <p:nvPr/>
        </p:nvSpPr>
        <p:spPr>
          <a:xfrm>
            <a:off x="6590739" y="774217"/>
            <a:ext cx="4934524" cy="38779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Clr>
                <a:srgbClr val="6178EB"/>
              </a:buClr>
              <a:buFont typeface="Arial" panose="020B0604020202020204" pitchFamily="34" charset="0"/>
              <a:buNone/>
              <a:defRPr lang="en-US" sz="2000" kern="1200">
                <a:solidFill>
                  <a:schemeClr val="tx1"/>
                </a:solidFill>
                <a:latin typeface="Century Gothic" panose="020B0502020202020204" pitchFamily="34" charset="0"/>
                <a:ea typeface="+mn-ea"/>
                <a:cs typeface="+mn-cs"/>
                <a:sym typeface="+mn-lt"/>
              </a:defRPr>
            </a:lvl1pPr>
            <a:lvl2pPr marL="358775"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2pPr>
            <a:lvl3pPr marL="720000"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3pPr>
            <a:lvl4pPr marL="1080000" indent="-1764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2"/>
                </a:solidFill>
                <a:latin typeface="Century Gothic" panose="020B0502020202020204" pitchFamily="34" charset="0"/>
                <a:ea typeface="+mn-ea"/>
                <a:cs typeface="+mn-cs"/>
                <a:sym typeface="+mn-lt"/>
              </a:defRPr>
            </a:lvl4pPr>
            <a:lvl5pPr marL="1440000" indent="-174625"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b="0" kern="1200">
                <a:solidFill>
                  <a:schemeClr val="tx1"/>
                </a:solidFill>
                <a:latin typeface="Century Gothic" panose="020B0502020202020204" pitchFamily="34" charset="0"/>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r>
              <a:rPr lang="en-US" sz="2400" b="0" dirty="0">
                <a:solidFill>
                  <a:schemeClr val="bg1"/>
                </a:solidFill>
                <a:latin typeface="Bodoni Bk BT" panose="02070603070706020303" pitchFamily="18" charset="0"/>
              </a:rPr>
              <a:t>Collections Arte/LCS</a:t>
            </a:r>
          </a:p>
        </p:txBody>
      </p:sp>
      <p:pic>
        <p:nvPicPr>
          <p:cNvPr id="23" name="Bildplatzhalter 22" descr="Ein Bild, das gelb, drinnen, Sitz enthält.&#10;&#10;Automatisch generierte Beschreibung">
            <a:extLst>
              <a:ext uri="{FF2B5EF4-FFF2-40B4-BE49-F238E27FC236}">
                <a16:creationId xmlns:a16="http://schemas.microsoft.com/office/drawing/2014/main" id="{8543010D-0A25-4D25-99EC-D1BA23412EE8}"/>
              </a:ext>
            </a:extLst>
          </p:cNvPr>
          <p:cNvPicPr>
            <a:picLocks noGrp="1" noChangeAspect="1"/>
          </p:cNvPicPr>
          <p:nvPr>
            <p:ph type="pic" sz="quarter" idx="14"/>
          </p:nvPr>
        </p:nvPicPr>
        <p:blipFill>
          <a:blip r:embed="rId2"/>
          <a:srcRect l="23382" r="23382"/>
          <a:stretch>
            <a:fillRect/>
          </a:stretch>
        </p:blipFill>
        <p:spPr/>
      </p:pic>
    </p:spTree>
    <p:extLst>
      <p:ext uri="{BB962C8B-B14F-4D97-AF65-F5344CB8AC3E}">
        <p14:creationId xmlns:p14="http://schemas.microsoft.com/office/powerpoint/2010/main" val="2536642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8BA1EBB-C5AF-4974-B582-B89424628541}"/>
              </a:ext>
            </a:extLst>
          </p:cNvPr>
          <p:cNvSpPr>
            <a:spLocks noGrp="1"/>
          </p:cNvSpPr>
          <p:nvPr>
            <p:ph type="dt" sz="half" idx="15"/>
          </p:nvPr>
        </p:nvSpPr>
        <p:spPr/>
        <p:txBody>
          <a:bodyPr/>
          <a:lstStyle/>
          <a:p>
            <a:r>
              <a:rPr lang="de-DE"/>
              <a:t>1. Mai 2021</a:t>
            </a:r>
            <a:endParaRPr lang="en-US" dirty="0"/>
          </a:p>
        </p:txBody>
      </p:sp>
      <p:sp>
        <p:nvSpPr>
          <p:cNvPr id="7" name="Text Placeholder 6">
            <a:extLst>
              <a:ext uri="{FF2B5EF4-FFF2-40B4-BE49-F238E27FC236}">
                <a16:creationId xmlns:a16="http://schemas.microsoft.com/office/drawing/2014/main" id="{C9A576B3-03F4-4BA0-98B7-0039AE67AAB7}"/>
              </a:ext>
            </a:extLst>
          </p:cNvPr>
          <p:cNvSpPr>
            <a:spLocks noGrp="1"/>
          </p:cNvSpPr>
          <p:nvPr>
            <p:ph type="body" sz="quarter" idx="12"/>
          </p:nvPr>
        </p:nvSpPr>
        <p:spPr/>
        <p:txBody>
          <a:bodyPr/>
          <a:lstStyle/>
          <a:p>
            <a:endParaRPr lang="en-US" dirty="0"/>
          </a:p>
        </p:txBody>
      </p:sp>
      <p:sp>
        <p:nvSpPr>
          <p:cNvPr id="13" name="Rectangle 12">
            <a:extLst>
              <a:ext uri="{FF2B5EF4-FFF2-40B4-BE49-F238E27FC236}">
                <a16:creationId xmlns:a16="http://schemas.microsoft.com/office/drawing/2014/main" id="{5B4EC706-9637-4326-BD1F-DF9397BA5525}"/>
              </a:ext>
            </a:extLst>
          </p:cNvPr>
          <p:cNvSpPr/>
          <p:nvPr/>
        </p:nvSpPr>
        <p:spPr>
          <a:xfrm>
            <a:off x="0" y="4681021"/>
            <a:ext cx="6085311" cy="1360964"/>
          </a:xfrm>
          <a:prstGeom prst="rect">
            <a:avLst/>
          </a:prstGeom>
          <a:solidFill>
            <a:schemeClr val="bg1">
              <a:alpha val="8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0" bIns="45720" numCol="1" spcCol="0" rtlCol="0" fromWordArt="0" anchor="ctr" anchorCtr="0" forceAA="0" compatLnSpc="1">
            <a:prstTxWarp prst="textNoShape">
              <a:avLst/>
            </a:prstTxWarp>
            <a:noAutofit/>
          </a:bodyPr>
          <a:lstStyle/>
          <a:p>
            <a:pPr>
              <a:lnSpc>
                <a:spcPts val="3200"/>
              </a:lnSpc>
            </a:pPr>
            <a:r>
              <a:rPr lang="en-US" sz="3200" dirty="0">
                <a:solidFill>
                  <a:srgbClr val="9B3738"/>
                </a:solidFill>
                <a:latin typeface="Bodoni Bk BT" panose="02070603070706020303" pitchFamily="18" charset="0"/>
              </a:rPr>
              <a:t>With our colors you build a unique environment.</a:t>
            </a:r>
          </a:p>
        </p:txBody>
      </p:sp>
      <p:sp>
        <p:nvSpPr>
          <p:cNvPr id="20" name="Text Placeholder 4">
            <a:extLst>
              <a:ext uri="{FF2B5EF4-FFF2-40B4-BE49-F238E27FC236}">
                <a16:creationId xmlns:a16="http://schemas.microsoft.com/office/drawing/2014/main" id="{8DBB5472-92EE-41F7-BA43-FB710F508DD7}"/>
              </a:ext>
            </a:extLst>
          </p:cNvPr>
          <p:cNvSpPr txBox="1">
            <a:spLocks/>
          </p:cNvSpPr>
          <p:nvPr/>
        </p:nvSpPr>
        <p:spPr>
          <a:xfrm>
            <a:off x="6590739" y="1793459"/>
            <a:ext cx="4934417" cy="4248526"/>
          </a:xfrm>
          <a:prstGeom prst="rect">
            <a:avLst/>
          </a:prstGeom>
        </p:spPr>
        <p:txBody>
          <a:bodyPr vert="horz" lIns="0" tIns="0" rIns="0" bIns="0" rtlCol="0">
            <a:noAutofit/>
          </a:bodyPr>
          <a:lstStyle>
            <a:lvl1pPr indent="0">
              <a:lnSpc>
                <a:spcPct val="100000"/>
              </a:lnSpc>
              <a:spcBef>
                <a:spcPts val="0"/>
              </a:spcBef>
              <a:spcAft>
                <a:spcPts val="0"/>
              </a:spcAft>
              <a:buClr>
                <a:srgbClr val="6178EB"/>
              </a:buClr>
              <a:buFont typeface="Arial" panose="020B0604020202020204" pitchFamily="34" charset="0"/>
              <a:buNone/>
              <a:defRPr lang="en-US" sz="2000" dirty="0" smtClean="0">
                <a:solidFill>
                  <a:schemeClr val="bg1"/>
                </a:solidFill>
                <a:latin typeface="Bodoni Bk BT" panose="02070603070706020303" pitchFamily="18" charset="0"/>
                <a:cs typeface="Arial" panose="020B0604020202020204" pitchFamily="34" charset="0"/>
                <a:sym typeface="+mn-lt"/>
              </a:defRPr>
            </a:lvl1pPr>
            <a:lvl2pPr marL="358775" lvl="1"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2pPr>
            <a:lvl3pPr marL="720000" lvl="2"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3pPr>
            <a:lvl4pPr marL="1080000" lvl="3" indent="-1764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4pPr>
            <a:lvl5pPr marL="1440000" lvl="4" indent="-174625">
              <a:lnSpc>
                <a:spcPct val="100000"/>
              </a:lnSpc>
              <a:spcBef>
                <a:spcPts val="0"/>
              </a:spcBef>
              <a:spcAft>
                <a:spcPts val="0"/>
              </a:spcAft>
              <a:buClr>
                <a:srgbClr val="4D6AA8"/>
              </a:buClr>
              <a:buFont typeface="Arial" panose="020B0604020202020204" pitchFamily="34" charset="0"/>
              <a:buChar char="•"/>
              <a:defRPr lang="en-US" sz="2000" b="0" dirty="0">
                <a:solidFill>
                  <a:schemeClr val="bg1"/>
                </a:solidFill>
                <a:latin typeface="Bodoni Bk BT" panose="02070603070706020303" pitchFamily="18" charset="0"/>
                <a:cs typeface="Arial" panose="020B0604020202020204" pitchFamily="34" charset="0"/>
                <a:sym typeface="+mn-lt"/>
              </a:defRPr>
            </a:lvl5pPr>
            <a:lvl6pPr marL="269875" indent="-152400">
              <a:lnSpc>
                <a:spcPct val="90000"/>
              </a:lnSpc>
              <a:spcBef>
                <a:spcPts val="0"/>
              </a:spcBef>
              <a:spcAft>
                <a:spcPts val="600"/>
              </a:spcAft>
              <a:buClr>
                <a:schemeClr val="tx2"/>
              </a:buClr>
              <a:buFont typeface="Arial" panose="020B0604020202020204" pitchFamily="34" charset="0"/>
              <a:buChar char="•"/>
              <a:defRPr lang="en-US" sz="1600" smtClean="0">
                <a:sym typeface="+mn-lt"/>
              </a:defRPr>
            </a:lvl6pPr>
            <a:lvl7pPr marL="0" indent="0">
              <a:lnSpc>
                <a:spcPct val="90000"/>
              </a:lnSpc>
              <a:spcBef>
                <a:spcPts val="900"/>
              </a:spcBef>
              <a:spcAft>
                <a:spcPts val="900"/>
              </a:spcAft>
              <a:buFont typeface="Arial" panose="020B0604020202020204" pitchFamily="34" charset="0"/>
              <a:buChar char="​"/>
              <a:defRPr lang="en-US" sz="4400" baseline="0" smtClean="0">
                <a:sym typeface="+mn-lt"/>
              </a:defRPr>
            </a:lvl7pPr>
            <a:lvl8pPr marL="0"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lvl="1">
              <a:buClr>
                <a:schemeClr val="bg1"/>
              </a:buClr>
            </a:pPr>
            <a:r>
              <a:rPr lang="en-US" dirty="0"/>
              <a:t>Dots (40 colors)</a:t>
            </a:r>
          </a:p>
          <a:p>
            <a:pPr lvl="1">
              <a:buClr>
                <a:schemeClr val="bg1"/>
              </a:buClr>
            </a:pPr>
            <a:r>
              <a:rPr lang="en-US" dirty="0">
                <a:solidFill>
                  <a:srgbClr val="FFFF00"/>
                </a:solidFill>
              </a:rPr>
              <a:t>Unity (  8 colors)</a:t>
            </a:r>
          </a:p>
          <a:p>
            <a:pPr lvl="1">
              <a:buClr>
                <a:schemeClr val="bg1"/>
              </a:buClr>
            </a:pPr>
            <a:r>
              <a:rPr lang="en-US" dirty="0"/>
              <a:t>Stone ( 6 colors)</a:t>
            </a:r>
          </a:p>
          <a:p>
            <a:pPr lvl="1">
              <a:buClr>
                <a:schemeClr val="bg1"/>
              </a:buClr>
            </a:pPr>
            <a:r>
              <a:rPr lang="en-US" dirty="0"/>
              <a:t>Tints (13 colors)</a:t>
            </a:r>
          </a:p>
          <a:p>
            <a:pPr lvl="1">
              <a:buClr>
                <a:schemeClr val="bg1"/>
              </a:buClr>
            </a:pPr>
            <a:r>
              <a:rPr lang="en-US" dirty="0"/>
              <a:t>Pavilion ( 6 colors)</a:t>
            </a:r>
          </a:p>
          <a:p>
            <a:pPr lvl="1">
              <a:buClr>
                <a:schemeClr val="bg1"/>
              </a:buClr>
            </a:pPr>
            <a:r>
              <a:rPr lang="en-US" dirty="0"/>
              <a:t>Squares (2 colors)</a:t>
            </a:r>
          </a:p>
        </p:txBody>
      </p:sp>
      <p:sp>
        <p:nvSpPr>
          <p:cNvPr id="21" name="Text Placeholder 4">
            <a:extLst>
              <a:ext uri="{FF2B5EF4-FFF2-40B4-BE49-F238E27FC236}">
                <a16:creationId xmlns:a16="http://schemas.microsoft.com/office/drawing/2014/main" id="{4D5D61AF-6255-425D-9395-1C2F1ADD5EC7}"/>
              </a:ext>
            </a:extLst>
          </p:cNvPr>
          <p:cNvSpPr txBox="1">
            <a:spLocks/>
          </p:cNvSpPr>
          <p:nvPr/>
        </p:nvSpPr>
        <p:spPr>
          <a:xfrm>
            <a:off x="6590739" y="774217"/>
            <a:ext cx="4934524" cy="38779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Clr>
                <a:srgbClr val="6178EB"/>
              </a:buClr>
              <a:buFont typeface="Arial" panose="020B0604020202020204" pitchFamily="34" charset="0"/>
              <a:buNone/>
              <a:defRPr lang="en-US" sz="2000" kern="1200">
                <a:solidFill>
                  <a:schemeClr val="tx1"/>
                </a:solidFill>
                <a:latin typeface="Century Gothic" panose="020B0502020202020204" pitchFamily="34" charset="0"/>
                <a:ea typeface="+mn-ea"/>
                <a:cs typeface="+mn-cs"/>
                <a:sym typeface="+mn-lt"/>
              </a:defRPr>
            </a:lvl1pPr>
            <a:lvl2pPr marL="358775"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2pPr>
            <a:lvl3pPr marL="720000"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3pPr>
            <a:lvl4pPr marL="1080000" indent="-1764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2"/>
                </a:solidFill>
                <a:latin typeface="Century Gothic" panose="020B0502020202020204" pitchFamily="34" charset="0"/>
                <a:ea typeface="+mn-ea"/>
                <a:cs typeface="+mn-cs"/>
                <a:sym typeface="+mn-lt"/>
              </a:defRPr>
            </a:lvl4pPr>
            <a:lvl5pPr marL="1440000" indent="-174625"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b="0" kern="1200">
                <a:solidFill>
                  <a:schemeClr val="tx1"/>
                </a:solidFill>
                <a:latin typeface="Century Gothic" panose="020B0502020202020204" pitchFamily="34" charset="0"/>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r>
              <a:rPr lang="en-US" sz="2400" b="0" dirty="0">
                <a:solidFill>
                  <a:schemeClr val="bg1"/>
                </a:solidFill>
                <a:latin typeface="Bodoni Bk BT" panose="02070603070706020303" pitchFamily="18" charset="0"/>
              </a:rPr>
              <a:t>Collections Arte/LCS</a:t>
            </a:r>
          </a:p>
        </p:txBody>
      </p:sp>
      <p:pic>
        <p:nvPicPr>
          <p:cNvPr id="6" name="Bildplatzhalter 5" descr="Ein Bild, das drinnen, Boden, Möbel, Sitz enthält.&#10;&#10;Automatisch generierte Beschreibung">
            <a:extLst>
              <a:ext uri="{FF2B5EF4-FFF2-40B4-BE49-F238E27FC236}">
                <a16:creationId xmlns:a16="http://schemas.microsoft.com/office/drawing/2014/main" id="{0F05D9AB-43F4-4734-82CB-C33950FB2DF4}"/>
              </a:ext>
            </a:extLst>
          </p:cNvPr>
          <p:cNvPicPr>
            <a:picLocks noGrp="1" noChangeAspect="1"/>
          </p:cNvPicPr>
          <p:nvPr>
            <p:ph type="pic" sz="quarter" idx="14"/>
          </p:nvPr>
        </p:nvPicPr>
        <p:blipFill>
          <a:blip r:embed="rId2"/>
          <a:srcRect l="23382" r="23382"/>
          <a:stretch>
            <a:fillRect/>
          </a:stretch>
        </p:blipFill>
        <p:spPr/>
      </p:pic>
    </p:spTree>
    <p:extLst>
      <p:ext uri="{BB962C8B-B14F-4D97-AF65-F5344CB8AC3E}">
        <p14:creationId xmlns:p14="http://schemas.microsoft.com/office/powerpoint/2010/main" val="2763811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8BA1EBB-C5AF-4974-B582-B89424628541}"/>
              </a:ext>
            </a:extLst>
          </p:cNvPr>
          <p:cNvSpPr>
            <a:spLocks noGrp="1"/>
          </p:cNvSpPr>
          <p:nvPr>
            <p:ph type="dt" sz="half" idx="15"/>
          </p:nvPr>
        </p:nvSpPr>
        <p:spPr/>
        <p:txBody>
          <a:bodyPr/>
          <a:lstStyle/>
          <a:p>
            <a:r>
              <a:rPr lang="de-DE"/>
              <a:t>1. Mai 2021</a:t>
            </a:r>
            <a:endParaRPr lang="en-US" dirty="0"/>
          </a:p>
        </p:txBody>
      </p:sp>
      <p:sp>
        <p:nvSpPr>
          <p:cNvPr id="7" name="Text Placeholder 6">
            <a:extLst>
              <a:ext uri="{FF2B5EF4-FFF2-40B4-BE49-F238E27FC236}">
                <a16:creationId xmlns:a16="http://schemas.microsoft.com/office/drawing/2014/main" id="{C9A576B3-03F4-4BA0-98B7-0039AE67AAB7}"/>
              </a:ext>
            </a:extLst>
          </p:cNvPr>
          <p:cNvSpPr>
            <a:spLocks noGrp="1"/>
          </p:cNvSpPr>
          <p:nvPr>
            <p:ph type="body" sz="quarter" idx="12"/>
          </p:nvPr>
        </p:nvSpPr>
        <p:spPr/>
        <p:txBody>
          <a:bodyPr/>
          <a:lstStyle/>
          <a:p>
            <a:endParaRPr lang="en-US" dirty="0"/>
          </a:p>
        </p:txBody>
      </p:sp>
      <p:sp>
        <p:nvSpPr>
          <p:cNvPr id="13" name="Rectangle 12">
            <a:extLst>
              <a:ext uri="{FF2B5EF4-FFF2-40B4-BE49-F238E27FC236}">
                <a16:creationId xmlns:a16="http://schemas.microsoft.com/office/drawing/2014/main" id="{5B4EC706-9637-4326-BD1F-DF9397BA5525}"/>
              </a:ext>
            </a:extLst>
          </p:cNvPr>
          <p:cNvSpPr/>
          <p:nvPr/>
        </p:nvSpPr>
        <p:spPr>
          <a:xfrm>
            <a:off x="0" y="4681021"/>
            <a:ext cx="6085311" cy="1360964"/>
          </a:xfrm>
          <a:prstGeom prst="rect">
            <a:avLst/>
          </a:prstGeom>
          <a:solidFill>
            <a:schemeClr val="bg1">
              <a:alpha val="8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0" bIns="45720" numCol="1" spcCol="0" rtlCol="0" fromWordArt="0" anchor="ctr" anchorCtr="0" forceAA="0" compatLnSpc="1">
            <a:prstTxWarp prst="textNoShape">
              <a:avLst/>
            </a:prstTxWarp>
            <a:noAutofit/>
          </a:bodyPr>
          <a:lstStyle/>
          <a:p>
            <a:pPr>
              <a:lnSpc>
                <a:spcPts val="3200"/>
              </a:lnSpc>
            </a:pPr>
            <a:r>
              <a:rPr lang="en-US" sz="3200" dirty="0">
                <a:solidFill>
                  <a:srgbClr val="9B3738"/>
                </a:solidFill>
                <a:latin typeface="Bodoni Bk BT" panose="02070603070706020303" pitchFamily="18" charset="0"/>
              </a:rPr>
              <a:t>With our colors you build a unique environment.</a:t>
            </a:r>
          </a:p>
        </p:txBody>
      </p:sp>
      <p:sp>
        <p:nvSpPr>
          <p:cNvPr id="20" name="Text Placeholder 4">
            <a:extLst>
              <a:ext uri="{FF2B5EF4-FFF2-40B4-BE49-F238E27FC236}">
                <a16:creationId xmlns:a16="http://schemas.microsoft.com/office/drawing/2014/main" id="{8DBB5472-92EE-41F7-BA43-FB710F508DD7}"/>
              </a:ext>
            </a:extLst>
          </p:cNvPr>
          <p:cNvSpPr txBox="1">
            <a:spLocks/>
          </p:cNvSpPr>
          <p:nvPr/>
        </p:nvSpPr>
        <p:spPr>
          <a:xfrm>
            <a:off x="6590739" y="1793459"/>
            <a:ext cx="4934417" cy="4248526"/>
          </a:xfrm>
          <a:prstGeom prst="rect">
            <a:avLst/>
          </a:prstGeom>
        </p:spPr>
        <p:txBody>
          <a:bodyPr vert="horz" lIns="0" tIns="0" rIns="0" bIns="0" rtlCol="0">
            <a:noAutofit/>
          </a:bodyPr>
          <a:lstStyle>
            <a:lvl1pPr indent="0">
              <a:lnSpc>
                <a:spcPct val="100000"/>
              </a:lnSpc>
              <a:spcBef>
                <a:spcPts val="0"/>
              </a:spcBef>
              <a:spcAft>
                <a:spcPts val="0"/>
              </a:spcAft>
              <a:buClr>
                <a:srgbClr val="6178EB"/>
              </a:buClr>
              <a:buFont typeface="Arial" panose="020B0604020202020204" pitchFamily="34" charset="0"/>
              <a:buNone/>
              <a:defRPr lang="en-US" sz="2000" dirty="0" smtClean="0">
                <a:solidFill>
                  <a:schemeClr val="bg1"/>
                </a:solidFill>
                <a:latin typeface="Bodoni Bk BT" panose="02070603070706020303" pitchFamily="18" charset="0"/>
                <a:cs typeface="Arial" panose="020B0604020202020204" pitchFamily="34" charset="0"/>
                <a:sym typeface="+mn-lt"/>
              </a:defRPr>
            </a:lvl1pPr>
            <a:lvl2pPr marL="358775" lvl="1"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2pPr>
            <a:lvl3pPr marL="720000" lvl="2"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3pPr>
            <a:lvl4pPr marL="1080000" lvl="3" indent="-1764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4pPr>
            <a:lvl5pPr marL="1440000" lvl="4" indent="-174625">
              <a:lnSpc>
                <a:spcPct val="100000"/>
              </a:lnSpc>
              <a:spcBef>
                <a:spcPts val="0"/>
              </a:spcBef>
              <a:spcAft>
                <a:spcPts val="0"/>
              </a:spcAft>
              <a:buClr>
                <a:srgbClr val="4D6AA8"/>
              </a:buClr>
              <a:buFont typeface="Arial" panose="020B0604020202020204" pitchFamily="34" charset="0"/>
              <a:buChar char="•"/>
              <a:defRPr lang="en-US" sz="2000" b="0" dirty="0">
                <a:solidFill>
                  <a:schemeClr val="bg1"/>
                </a:solidFill>
                <a:latin typeface="Bodoni Bk BT" panose="02070603070706020303" pitchFamily="18" charset="0"/>
                <a:cs typeface="Arial" panose="020B0604020202020204" pitchFamily="34" charset="0"/>
                <a:sym typeface="+mn-lt"/>
              </a:defRPr>
            </a:lvl5pPr>
            <a:lvl6pPr marL="269875" indent="-152400">
              <a:lnSpc>
                <a:spcPct val="90000"/>
              </a:lnSpc>
              <a:spcBef>
                <a:spcPts val="0"/>
              </a:spcBef>
              <a:spcAft>
                <a:spcPts val="600"/>
              </a:spcAft>
              <a:buClr>
                <a:schemeClr val="tx2"/>
              </a:buClr>
              <a:buFont typeface="Arial" panose="020B0604020202020204" pitchFamily="34" charset="0"/>
              <a:buChar char="•"/>
              <a:defRPr lang="en-US" sz="1600" smtClean="0">
                <a:sym typeface="+mn-lt"/>
              </a:defRPr>
            </a:lvl6pPr>
            <a:lvl7pPr marL="0" indent="0">
              <a:lnSpc>
                <a:spcPct val="90000"/>
              </a:lnSpc>
              <a:spcBef>
                <a:spcPts val="900"/>
              </a:spcBef>
              <a:spcAft>
                <a:spcPts val="900"/>
              </a:spcAft>
              <a:buFont typeface="Arial" panose="020B0604020202020204" pitchFamily="34" charset="0"/>
              <a:buChar char="​"/>
              <a:defRPr lang="en-US" sz="4400" baseline="0" smtClean="0">
                <a:sym typeface="+mn-lt"/>
              </a:defRPr>
            </a:lvl7pPr>
            <a:lvl8pPr marL="0"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lvl="1">
              <a:buClr>
                <a:schemeClr val="bg1"/>
              </a:buClr>
            </a:pPr>
            <a:r>
              <a:rPr lang="en-US" dirty="0"/>
              <a:t>Dots (40 colors)</a:t>
            </a:r>
          </a:p>
          <a:p>
            <a:pPr lvl="1">
              <a:buClr>
                <a:schemeClr val="bg1"/>
              </a:buClr>
            </a:pPr>
            <a:r>
              <a:rPr lang="en-US" dirty="0"/>
              <a:t>Unity (  8 colors)</a:t>
            </a:r>
          </a:p>
          <a:p>
            <a:pPr lvl="1">
              <a:buClr>
                <a:schemeClr val="bg1"/>
              </a:buClr>
            </a:pPr>
            <a:r>
              <a:rPr lang="en-US" dirty="0">
                <a:solidFill>
                  <a:srgbClr val="FFFF00"/>
                </a:solidFill>
              </a:rPr>
              <a:t>Stone ( 6 colors)</a:t>
            </a:r>
          </a:p>
          <a:p>
            <a:pPr lvl="1">
              <a:buClr>
                <a:schemeClr val="bg1"/>
              </a:buClr>
            </a:pPr>
            <a:r>
              <a:rPr lang="en-US" dirty="0"/>
              <a:t>Tints (13 colors)</a:t>
            </a:r>
          </a:p>
          <a:p>
            <a:pPr lvl="1">
              <a:buClr>
                <a:schemeClr val="bg1"/>
              </a:buClr>
            </a:pPr>
            <a:r>
              <a:rPr lang="en-US" dirty="0"/>
              <a:t>Pavilion ( 6 colors)</a:t>
            </a:r>
          </a:p>
          <a:p>
            <a:pPr lvl="1">
              <a:buClr>
                <a:schemeClr val="bg1"/>
              </a:buClr>
            </a:pPr>
            <a:r>
              <a:rPr lang="en-US" dirty="0"/>
              <a:t>Squares (2 colors)</a:t>
            </a:r>
          </a:p>
        </p:txBody>
      </p:sp>
      <p:sp>
        <p:nvSpPr>
          <p:cNvPr id="21" name="Text Placeholder 4">
            <a:extLst>
              <a:ext uri="{FF2B5EF4-FFF2-40B4-BE49-F238E27FC236}">
                <a16:creationId xmlns:a16="http://schemas.microsoft.com/office/drawing/2014/main" id="{4D5D61AF-6255-425D-9395-1C2F1ADD5EC7}"/>
              </a:ext>
            </a:extLst>
          </p:cNvPr>
          <p:cNvSpPr txBox="1">
            <a:spLocks/>
          </p:cNvSpPr>
          <p:nvPr/>
        </p:nvSpPr>
        <p:spPr>
          <a:xfrm>
            <a:off x="6590739" y="774217"/>
            <a:ext cx="4934524" cy="38779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Clr>
                <a:srgbClr val="6178EB"/>
              </a:buClr>
              <a:buFont typeface="Arial" panose="020B0604020202020204" pitchFamily="34" charset="0"/>
              <a:buNone/>
              <a:defRPr lang="en-US" sz="2000" kern="1200">
                <a:solidFill>
                  <a:schemeClr val="tx1"/>
                </a:solidFill>
                <a:latin typeface="Century Gothic" panose="020B0502020202020204" pitchFamily="34" charset="0"/>
                <a:ea typeface="+mn-ea"/>
                <a:cs typeface="+mn-cs"/>
                <a:sym typeface="+mn-lt"/>
              </a:defRPr>
            </a:lvl1pPr>
            <a:lvl2pPr marL="358775"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2pPr>
            <a:lvl3pPr marL="720000"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3pPr>
            <a:lvl4pPr marL="1080000" indent="-1764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2"/>
                </a:solidFill>
                <a:latin typeface="Century Gothic" panose="020B0502020202020204" pitchFamily="34" charset="0"/>
                <a:ea typeface="+mn-ea"/>
                <a:cs typeface="+mn-cs"/>
                <a:sym typeface="+mn-lt"/>
              </a:defRPr>
            </a:lvl4pPr>
            <a:lvl5pPr marL="1440000" indent="-174625"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b="0" kern="1200">
                <a:solidFill>
                  <a:schemeClr val="tx1"/>
                </a:solidFill>
                <a:latin typeface="Century Gothic" panose="020B0502020202020204" pitchFamily="34" charset="0"/>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r>
              <a:rPr lang="en-US" sz="2400" b="0" dirty="0">
                <a:solidFill>
                  <a:schemeClr val="bg1"/>
                </a:solidFill>
                <a:latin typeface="Bodoni Bk BT" panose="02070603070706020303" pitchFamily="18" charset="0"/>
              </a:rPr>
              <a:t>Collections Arte/LCS</a:t>
            </a:r>
          </a:p>
        </p:txBody>
      </p:sp>
      <p:pic>
        <p:nvPicPr>
          <p:cNvPr id="8" name="Bildplatzhalter 7" descr="Ein Bild, das Wand, drinnen enthält.&#10;&#10;Automatisch generierte Beschreibung">
            <a:extLst>
              <a:ext uri="{FF2B5EF4-FFF2-40B4-BE49-F238E27FC236}">
                <a16:creationId xmlns:a16="http://schemas.microsoft.com/office/drawing/2014/main" id="{B5941FA1-46D6-42E7-895A-B46421336CA0}"/>
              </a:ext>
            </a:extLst>
          </p:cNvPr>
          <p:cNvPicPr>
            <a:picLocks noGrp="1" noChangeAspect="1"/>
          </p:cNvPicPr>
          <p:nvPr>
            <p:ph type="pic" sz="quarter" idx="14"/>
          </p:nvPr>
        </p:nvPicPr>
        <p:blipFill>
          <a:blip r:embed="rId2"/>
          <a:srcRect l="23382" r="23382"/>
          <a:stretch>
            <a:fillRect/>
          </a:stretch>
        </p:blipFill>
        <p:spPr/>
      </p:pic>
    </p:spTree>
    <p:extLst>
      <p:ext uri="{BB962C8B-B14F-4D97-AF65-F5344CB8AC3E}">
        <p14:creationId xmlns:p14="http://schemas.microsoft.com/office/powerpoint/2010/main" val="2412101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8BA1EBB-C5AF-4974-B582-B89424628541}"/>
              </a:ext>
            </a:extLst>
          </p:cNvPr>
          <p:cNvSpPr>
            <a:spLocks noGrp="1"/>
          </p:cNvSpPr>
          <p:nvPr>
            <p:ph type="dt" sz="half" idx="15"/>
          </p:nvPr>
        </p:nvSpPr>
        <p:spPr/>
        <p:txBody>
          <a:bodyPr/>
          <a:lstStyle/>
          <a:p>
            <a:r>
              <a:rPr lang="de-DE"/>
              <a:t>1. Mai 2021</a:t>
            </a:r>
            <a:endParaRPr lang="en-US" dirty="0"/>
          </a:p>
        </p:txBody>
      </p:sp>
      <p:sp>
        <p:nvSpPr>
          <p:cNvPr id="7" name="Text Placeholder 6">
            <a:extLst>
              <a:ext uri="{FF2B5EF4-FFF2-40B4-BE49-F238E27FC236}">
                <a16:creationId xmlns:a16="http://schemas.microsoft.com/office/drawing/2014/main" id="{C9A576B3-03F4-4BA0-98B7-0039AE67AAB7}"/>
              </a:ext>
            </a:extLst>
          </p:cNvPr>
          <p:cNvSpPr>
            <a:spLocks noGrp="1"/>
          </p:cNvSpPr>
          <p:nvPr>
            <p:ph type="body" sz="quarter" idx="12"/>
          </p:nvPr>
        </p:nvSpPr>
        <p:spPr/>
        <p:txBody>
          <a:bodyPr/>
          <a:lstStyle/>
          <a:p>
            <a:endParaRPr lang="en-US" dirty="0"/>
          </a:p>
        </p:txBody>
      </p:sp>
      <p:sp>
        <p:nvSpPr>
          <p:cNvPr id="13" name="Rectangle 12">
            <a:extLst>
              <a:ext uri="{FF2B5EF4-FFF2-40B4-BE49-F238E27FC236}">
                <a16:creationId xmlns:a16="http://schemas.microsoft.com/office/drawing/2014/main" id="{5B4EC706-9637-4326-BD1F-DF9397BA5525}"/>
              </a:ext>
            </a:extLst>
          </p:cNvPr>
          <p:cNvSpPr/>
          <p:nvPr/>
        </p:nvSpPr>
        <p:spPr>
          <a:xfrm>
            <a:off x="0" y="4681021"/>
            <a:ext cx="6085311" cy="1360964"/>
          </a:xfrm>
          <a:prstGeom prst="rect">
            <a:avLst/>
          </a:prstGeom>
          <a:solidFill>
            <a:schemeClr val="bg1">
              <a:alpha val="8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0" bIns="45720" numCol="1" spcCol="0" rtlCol="0" fromWordArt="0" anchor="ctr" anchorCtr="0" forceAA="0" compatLnSpc="1">
            <a:prstTxWarp prst="textNoShape">
              <a:avLst/>
            </a:prstTxWarp>
            <a:noAutofit/>
          </a:bodyPr>
          <a:lstStyle/>
          <a:p>
            <a:pPr>
              <a:lnSpc>
                <a:spcPts val="3200"/>
              </a:lnSpc>
            </a:pPr>
            <a:r>
              <a:rPr lang="en-US" sz="3200" dirty="0">
                <a:solidFill>
                  <a:srgbClr val="9B3738"/>
                </a:solidFill>
                <a:latin typeface="Bodoni Bk BT" panose="02070603070706020303" pitchFamily="18" charset="0"/>
              </a:rPr>
              <a:t>With our colors you build a unique environment.</a:t>
            </a:r>
          </a:p>
        </p:txBody>
      </p:sp>
      <p:sp>
        <p:nvSpPr>
          <p:cNvPr id="20" name="Text Placeholder 4">
            <a:extLst>
              <a:ext uri="{FF2B5EF4-FFF2-40B4-BE49-F238E27FC236}">
                <a16:creationId xmlns:a16="http://schemas.microsoft.com/office/drawing/2014/main" id="{8DBB5472-92EE-41F7-BA43-FB710F508DD7}"/>
              </a:ext>
            </a:extLst>
          </p:cNvPr>
          <p:cNvSpPr txBox="1">
            <a:spLocks/>
          </p:cNvSpPr>
          <p:nvPr/>
        </p:nvSpPr>
        <p:spPr>
          <a:xfrm>
            <a:off x="6590739" y="1793459"/>
            <a:ext cx="4934417" cy="4248526"/>
          </a:xfrm>
          <a:prstGeom prst="rect">
            <a:avLst/>
          </a:prstGeom>
        </p:spPr>
        <p:txBody>
          <a:bodyPr vert="horz" lIns="0" tIns="0" rIns="0" bIns="0" rtlCol="0">
            <a:noAutofit/>
          </a:bodyPr>
          <a:lstStyle>
            <a:lvl1pPr indent="0">
              <a:lnSpc>
                <a:spcPct val="100000"/>
              </a:lnSpc>
              <a:spcBef>
                <a:spcPts val="0"/>
              </a:spcBef>
              <a:spcAft>
                <a:spcPts val="0"/>
              </a:spcAft>
              <a:buClr>
                <a:srgbClr val="6178EB"/>
              </a:buClr>
              <a:buFont typeface="Arial" panose="020B0604020202020204" pitchFamily="34" charset="0"/>
              <a:buNone/>
              <a:defRPr lang="en-US" sz="2000" dirty="0" smtClean="0">
                <a:solidFill>
                  <a:schemeClr val="bg1"/>
                </a:solidFill>
                <a:latin typeface="Bodoni Bk BT" panose="02070603070706020303" pitchFamily="18" charset="0"/>
                <a:cs typeface="Arial" panose="020B0604020202020204" pitchFamily="34" charset="0"/>
                <a:sym typeface="+mn-lt"/>
              </a:defRPr>
            </a:lvl1pPr>
            <a:lvl2pPr marL="358775" lvl="1"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2pPr>
            <a:lvl3pPr marL="720000" lvl="2" indent="-1778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3pPr>
            <a:lvl4pPr marL="1080000" lvl="3" indent="-176400">
              <a:lnSpc>
                <a:spcPct val="100000"/>
              </a:lnSpc>
              <a:spcBef>
                <a:spcPts val="0"/>
              </a:spcBef>
              <a:spcAft>
                <a:spcPts val="0"/>
              </a:spcAft>
              <a:buClr>
                <a:srgbClr val="4D6AA8"/>
              </a:buClr>
              <a:buFont typeface="Arial" panose="020B0604020202020204" pitchFamily="34" charset="0"/>
              <a:buChar char="•"/>
              <a:defRPr lang="en-US" sz="2000" dirty="0" smtClean="0">
                <a:solidFill>
                  <a:schemeClr val="bg1"/>
                </a:solidFill>
                <a:latin typeface="Bodoni Bk BT" panose="02070603070706020303" pitchFamily="18" charset="0"/>
                <a:cs typeface="Arial" panose="020B0604020202020204" pitchFamily="34" charset="0"/>
                <a:sym typeface="+mn-lt"/>
              </a:defRPr>
            </a:lvl4pPr>
            <a:lvl5pPr marL="1440000" lvl="4" indent="-174625">
              <a:lnSpc>
                <a:spcPct val="100000"/>
              </a:lnSpc>
              <a:spcBef>
                <a:spcPts val="0"/>
              </a:spcBef>
              <a:spcAft>
                <a:spcPts val="0"/>
              </a:spcAft>
              <a:buClr>
                <a:srgbClr val="4D6AA8"/>
              </a:buClr>
              <a:buFont typeface="Arial" panose="020B0604020202020204" pitchFamily="34" charset="0"/>
              <a:buChar char="•"/>
              <a:defRPr lang="en-US" sz="2000" b="0" dirty="0">
                <a:solidFill>
                  <a:schemeClr val="bg1"/>
                </a:solidFill>
                <a:latin typeface="Bodoni Bk BT" panose="02070603070706020303" pitchFamily="18" charset="0"/>
                <a:cs typeface="Arial" panose="020B0604020202020204" pitchFamily="34" charset="0"/>
                <a:sym typeface="+mn-lt"/>
              </a:defRPr>
            </a:lvl5pPr>
            <a:lvl6pPr marL="269875" indent="-152400">
              <a:lnSpc>
                <a:spcPct val="90000"/>
              </a:lnSpc>
              <a:spcBef>
                <a:spcPts val="0"/>
              </a:spcBef>
              <a:spcAft>
                <a:spcPts val="600"/>
              </a:spcAft>
              <a:buClr>
                <a:schemeClr val="tx2"/>
              </a:buClr>
              <a:buFont typeface="Arial" panose="020B0604020202020204" pitchFamily="34" charset="0"/>
              <a:buChar char="•"/>
              <a:defRPr lang="en-US" sz="1600" smtClean="0">
                <a:sym typeface="+mn-lt"/>
              </a:defRPr>
            </a:lvl6pPr>
            <a:lvl7pPr marL="0" indent="0">
              <a:lnSpc>
                <a:spcPct val="90000"/>
              </a:lnSpc>
              <a:spcBef>
                <a:spcPts val="900"/>
              </a:spcBef>
              <a:spcAft>
                <a:spcPts val="900"/>
              </a:spcAft>
              <a:buFont typeface="Arial" panose="020B0604020202020204" pitchFamily="34" charset="0"/>
              <a:buChar char="​"/>
              <a:defRPr lang="en-US" sz="4400" baseline="0" smtClean="0">
                <a:sym typeface="+mn-lt"/>
              </a:defRPr>
            </a:lvl7pPr>
            <a:lvl8pPr marL="0"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lvl="1">
              <a:buClr>
                <a:schemeClr val="bg1"/>
              </a:buClr>
            </a:pPr>
            <a:r>
              <a:rPr lang="en-US" dirty="0"/>
              <a:t>Dots (40 colors)</a:t>
            </a:r>
          </a:p>
          <a:p>
            <a:pPr lvl="1">
              <a:buClr>
                <a:schemeClr val="bg1"/>
              </a:buClr>
            </a:pPr>
            <a:r>
              <a:rPr lang="en-US" dirty="0"/>
              <a:t>Unity (  8 colors)</a:t>
            </a:r>
          </a:p>
          <a:p>
            <a:pPr lvl="1">
              <a:buClr>
                <a:schemeClr val="bg1"/>
              </a:buClr>
            </a:pPr>
            <a:r>
              <a:rPr lang="en-US" dirty="0"/>
              <a:t>Stone ( 6 colors)</a:t>
            </a:r>
          </a:p>
          <a:p>
            <a:pPr lvl="1">
              <a:buClr>
                <a:schemeClr val="bg1"/>
              </a:buClr>
            </a:pPr>
            <a:r>
              <a:rPr lang="en-US" dirty="0">
                <a:solidFill>
                  <a:srgbClr val="FFFF00"/>
                </a:solidFill>
              </a:rPr>
              <a:t>Tints (13 colors)</a:t>
            </a:r>
          </a:p>
          <a:p>
            <a:pPr lvl="1">
              <a:buClr>
                <a:schemeClr val="bg1"/>
              </a:buClr>
            </a:pPr>
            <a:r>
              <a:rPr lang="en-US" dirty="0"/>
              <a:t>Pavilion ( 6 colors)</a:t>
            </a:r>
          </a:p>
          <a:p>
            <a:pPr lvl="1">
              <a:buClr>
                <a:schemeClr val="bg1"/>
              </a:buClr>
            </a:pPr>
            <a:r>
              <a:rPr lang="en-US" dirty="0"/>
              <a:t>Squares (2 colors)</a:t>
            </a:r>
          </a:p>
        </p:txBody>
      </p:sp>
      <p:sp>
        <p:nvSpPr>
          <p:cNvPr id="21" name="Text Placeholder 4">
            <a:extLst>
              <a:ext uri="{FF2B5EF4-FFF2-40B4-BE49-F238E27FC236}">
                <a16:creationId xmlns:a16="http://schemas.microsoft.com/office/drawing/2014/main" id="{4D5D61AF-6255-425D-9395-1C2F1ADD5EC7}"/>
              </a:ext>
            </a:extLst>
          </p:cNvPr>
          <p:cNvSpPr txBox="1">
            <a:spLocks/>
          </p:cNvSpPr>
          <p:nvPr/>
        </p:nvSpPr>
        <p:spPr>
          <a:xfrm>
            <a:off x="6590739" y="774217"/>
            <a:ext cx="4934524" cy="38779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Clr>
                <a:srgbClr val="6178EB"/>
              </a:buClr>
              <a:buFont typeface="Arial" panose="020B0604020202020204" pitchFamily="34" charset="0"/>
              <a:buNone/>
              <a:defRPr lang="en-US" sz="2000" kern="1200">
                <a:solidFill>
                  <a:schemeClr val="tx1"/>
                </a:solidFill>
                <a:latin typeface="Century Gothic" panose="020B0502020202020204" pitchFamily="34" charset="0"/>
                <a:ea typeface="+mn-ea"/>
                <a:cs typeface="+mn-cs"/>
                <a:sym typeface="+mn-lt"/>
              </a:defRPr>
            </a:lvl1pPr>
            <a:lvl2pPr marL="358775"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2pPr>
            <a:lvl3pPr marL="720000" indent="-1778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1"/>
                </a:solidFill>
                <a:latin typeface="Century Gothic" panose="020B0502020202020204" pitchFamily="34" charset="0"/>
                <a:ea typeface="+mn-ea"/>
                <a:cs typeface="+mn-cs"/>
                <a:sym typeface="+mn-lt"/>
              </a:defRPr>
            </a:lvl3pPr>
            <a:lvl4pPr marL="1080000" indent="-176400"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kern="1200">
                <a:solidFill>
                  <a:schemeClr val="tx2"/>
                </a:solidFill>
                <a:latin typeface="Century Gothic" panose="020B0502020202020204" pitchFamily="34" charset="0"/>
                <a:ea typeface="+mn-ea"/>
                <a:cs typeface="+mn-cs"/>
                <a:sym typeface="+mn-lt"/>
              </a:defRPr>
            </a:lvl4pPr>
            <a:lvl5pPr marL="1440000" indent="-174625" algn="l" defTabSz="914400" rtl="0" eaLnBrk="1" latinLnBrk="0" hangingPunct="1">
              <a:lnSpc>
                <a:spcPct val="100000"/>
              </a:lnSpc>
              <a:spcBef>
                <a:spcPts val="0"/>
              </a:spcBef>
              <a:spcAft>
                <a:spcPts val="0"/>
              </a:spcAft>
              <a:buClr>
                <a:srgbClr val="6178EB"/>
              </a:buClr>
              <a:buFont typeface="Arial" panose="020B0604020202020204" pitchFamily="34" charset="0"/>
              <a:buChar char="-"/>
              <a:defRPr lang="en-US" sz="2000" b="0" kern="1200">
                <a:solidFill>
                  <a:schemeClr val="tx1"/>
                </a:solidFill>
                <a:latin typeface="Century Gothic" panose="020B0502020202020204" pitchFamily="34" charset="0"/>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r>
              <a:rPr lang="en-US" sz="2400" b="0" dirty="0">
                <a:solidFill>
                  <a:schemeClr val="bg1"/>
                </a:solidFill>
                <a:latin typeface="Bodoni Bk BT" panose="02070603070706020303" pitchFamily="18" charset="0"/>
              </a:rPr>
              <a:t>Collections Arte/LCS</a:t>
            </a:r>
          </a:p>
        </p:txBody>
      </p:sp>
      <p:pic>
        <p:nvPicPr>
          <p:cNvPr id="6" name="Bildplatzhalter 5" descr="Ein Bild, das Musik enthält.&#10;&#10;Automatisch generierte Beschreibung">
            <a:extLst>
              <a:ext uri="{FF2B5EF4-FFF2-40B4-BE49-F238E27FC236}">
                <a16:creationId xmlns:a16="http://schemas.microsoft.com/office/drawing/2014/main" id="{4E500D78-033A-434D-99A3-DCA9A63C1EEA}"/>
              </a:ext>
            </a:extLst>
          </p:cNvPr>
          <p:cNvPicPr>
            <a:picLocks noGrp="1" noChangeAspect="1"/>
          </p:cNvPicPr>
          <p:nvPr>
            <p:ph type="pic" sz="quarter" idx="14"/>
          </p:nvPr>
        </p:nvPicPr>
        <p:blipFill>
          <a:blip r:embed="rId2"/>
          <a:srcRect l="23382" r="23382"/>
          <a:stretch>
            <a:fillRect/>
          </a:stretch>
        </p:blipFill>
        <p:spPr/>
      </p:pic>
    </p:spTree>
    <p:extLst>
      <p:ext uri="{BB962C8B-B14F-4D97-AF65-F5344CB8AC3E}">
        <p14:creationId xmlns:p14="http://schemas.microsoft.com/office/powerpoint/2010/main" val="1738086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418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EE4P_LANGUAGE_ID" val="1033"/>
  <p:tag name="THINKCELLUNDODONOTDELETE" val="0"/>
  <p:tag name="EE4P_STYLE_ID" val="37307c4d-c11d-4629-8a2f-81bcd0e4c0e8"/>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2WeumoP3MFgw5cHDeCpYz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2WeumoP3MFgw5cHDeCpYz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uaH66DqFa8g6sHlJ517AE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uaH66DqFa8g6sHlJ517AE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kgqQZMSpR93k8VnJ3diu2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kgqQZMSpR93k8VnJ3diu2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kgqQZMSpR93k8VnJ3diu2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EFnmicXCE5sfvKNzUMB1v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kgqQZMSpR93k8VnJ3diu2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C37d5CkmA2PISST.LzPBp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C37d5CkmA2PISST.LzPBp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tjXWENVDl1ac9WIoWAj5r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JXXgKKELJquMBqx.MKWPu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uDeiHIZtiqT26OHJ.wetk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uDeiHIZtiqT26OHJ.wetk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uDeiHIZtiqT26OHJ.wetk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ciA.dKwSmRBUB6j.uzdua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9NhM5Ha5x.QWrrwAsBNYQ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2WeumoP3MFgw5cHDeCpYz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tjXWENVDl1ac9WIoWAj5r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TwpcmXiMfUo7_VITHVZkj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eCHIE2_Qtn.__sJKgVeQ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TwpcmXiMfUo7_VITHVZkj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eCHIE2_Qtn.__sJKgVeQ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sz6TSmGiguI9YiZKQ90y4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sz6TSmGiguI9YiZKQ90y4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_raKKmOD3gRlq_OZ6SUju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_raKKmOD3gRlq_OZ6SUju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tcvmDPvWA5oVPWiGDaibW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2WeumoP3MFgw5cHDeCpYz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tcvmDPvWA5oVPWiGDaibW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2WeumoP3MFgw5cHDeCpYz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Les Couleurs Grid 16:9_rouge gris">
  <a:themeElements>
    <a:clrScheme name="Custom 1">
      <a:dk1>
        <a:srgbClr val="3C3C3C"/>
      </a:dk1>
      <a:lt1>
        <a:sysClr val="window" lastClr="FFFFFF"/>
      </a:lt1>
      <a:dk2>
        <a:srgbClr val="291640"/>
      </a:dk2>
      <a:lt2>
        <a:srgbClr val="F2F2F2"/>
      </a:lt2>
      <a:accent1>
        <a:srgbClr val="31257A"/>
      </a:accent1>
      <a:accent2>
        <a:srgbClr val="5A308C"/>
      </a:accent2>
      <a:accent3>
        <a:srgbClr val="F1CC54"/>
      </a:accent3>
      <a:accent4>
        <a:srgbClr val="029BCD"/>
      </a:accent4>
      <a:accent5>
        <a:srgbClr val="586474"/>
      </a:accent5>
      <a:accent6>
        <a:srgbClr val="295E7E"/>
      </a:accent6>
      <a:hlink>
        <a:srgbClr val="6571AF"/>
      </a:hlink>
      <a:folHlink>
        <a:srgbClr val="6571AF"/>
      </a:folHlink>
    </a:clrScheme>
    <a:fontScheme name="Custom 7">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178EB"/>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rgbClr val="575757"/>
          </a:solidFill>
          <a:prstDash val="sysDot"/>
          <a:round/>
          <a:tailEnd type="none"/>
        </a:ln>
      </a:spPr>
      <a:bodyPr/>
      <a:lstStyle/>
      <a:style>
        <a:lnRef idx="1">
          <a:schemeClr val="accent1"/>
        </a:lnRef>
        <a:fillRef idx="0">
          <a:schemeClr val="accent1"/>
        </a:fillRef>
        <a:effectRef idx="0">
          <a:schemeClr val="accent1"/>
        </a:effectRef>
        <a:fontRef idx="minor">
          <a:schemeClr val="tx1"/>
        </a:fontRef>
      </a:style>
    </a:lnDef>
    <a:txDef>
      <a:spPr>
        <a:no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575757"/>
              </a:solidFill>
              <a:prstDash val="solid"/>
              <a:round/>
              <a:headEnd type="none" w="med" len="med"/>
              <a:tailEnd type="none" w="med" len="med"/>
            </a14:hiddenLine>
          </a:ext>
        </a:extLst>
      </a:spPr>
      <a:bodyPr wrap="square" lIns="0" tIns="0" rIns="0" bIns="0" rtlCol="0" anchor="ctr">
        <a:noAutofit/>
      </a:bodyPr>
      <a:lstStyle>
        <a:defPPr algn="ctr">
          <a:lnSpc>
            <a:spcPct val="90000"/>
          </a:lnSpc>
          <a:spcAft>
            <a:spcPts val="600"/>
          </a:spcAft>
          <a:defRPr sz="1400" dirty="0" err="1" smtClean="0">
            <a:solidFill>
              <a:schemeClr val="tx1"/>
            </a:solidFill>
            <a:sym typeface="+mn-lt"/>
          </a:defRPr>
        </a:defPPr>
      </a:lst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Presentation1" id="{0B0189B9-F1E8-4757-9191-8A0A0A0D6576}" vid="{34EF2143-CD54-4B14-A810-432A88DAD81C}"/>
    </a:ext>
  </a:extLst>
</a:theme>
</file>

<file path=ppt/theme/theme2.xml><?xml version="1.0" encoding="utf-8"?>
<a:theme xmlns:a="http://schemas.openxmlformats.org/drawingml/2006/main" name="Office Theme">
  <a:themeElements>
    <a:clrScheme name="BCG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E3558"/>
      </a:hlink>
      <a:folHlink>
        <a:srgbClr val="670F3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CG Colors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FC77E"/>
      </a:hlink>
      <a:folHlink>
        <a:srgbClr val="03522D"/>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B206402EE3BA74EAA1DCF94141D2D1B" ma:contentTypeVersion="17" ma:contentTypeDescription="Ein neues Dokument erstellen." ma:contentTypeScope="" ma:versionID="11084b4f4ac020ab36ca64d8d2042dee">
  <xsd:schema xmlns:xsd="http://www.w3.org/2001/XMLSchema" xmlns:xs="http://www.w3.org/2001/XMLSchema" xmlns:p="http://schemas.microsoft.com/office/2006/metadata/properties" xmlns:ns2="edde84d5-0d3d-49d5-bc02-cc009578ce0b" xmlns:ns3="0d0c34ee-58db-44a4-8c1d-c3c64770b69d" targetNamespace="http://schemas.microsoft.com/office/2006/metadata/properties" ma:root="true" ma:fieldsID="5384a9fbaf023e0170ac152cee1afb7e" ns2:_="" ns3:_="">
    <xsd:import namespace="edde84d5-0d3d-49d5-bc02-cc009578ce0b"/>
    <xsd:import namespace="0d0c34ee-58db-44a4-8c1d-c3c64770b69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de84d5-0d3d-49d5-bc02-cc009578ce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1a71b373-58e9-4797-8918-da53a6971fb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0c34ee-58db-44a4-8c1d-c3c64770b69d" elementFormDefault="qualified">
    <xsd:import namespace="http://schemas.microsoft.com/office/2006/documentManagement/types"/>
    <xsd:import namespace="http://schemas.microsoft.com/office/infopath/2007/PartnerControls"/>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aab1195f-5c44-4bb1-90e8-fda711903cb5}" ma:internalName="TaxCatchAll" ma:showField="CatchAllData" ma:web="0d0c34ee-58db-44a4-8c1d-c3c64770b6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dde84d5-0d3d-49d5-bc02-cc009578ce0b">
      <Terms xmlns="http://schemas.microsoft.com/office/infopath/2007/PartnerControls"/>
    </lcf76f155ced4ddcb4097134ff3c332f>
    <TaxCatchAll xmlns="0d0c34ee-58db-44a4-8c1d-c3c64770b69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E6B76E-BFE6-427A-8F9E-5D74681AB663}"/>
</file>

<file path=customXml/itemProps2.xml><?xml version="1.0" encoding="utf-8"?>
<ds:datastoreItem xmlns:ds="http://schemas.openxmlformats.org/officeDocument/2006/customXml" ds:itemID="{1070181F-4011-4B85-9F33-152D5BB8A09F}">
  <ds:schemaRefs>
    <ds:schemaRef ds:uri="http://purl.org/dc/terms/"/>
    <ds:schemaRef ds:uri="f1b41132-48b9-4c93-b5e3-78ce0e77d162"/>
    <ds:schemaRef ds:uri="http://schemas.microsoft.com/office/2006/metadata/properties"/>
    <ds:schemaRef ds:uri="http://schemas.openxmlformats.org/package/2006/metadata/core-properties"/>
    <ds:schemaRef ds:uri="http://purl.org/dc/elements/1.1/"/>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F98F7D4A-DF71-4B72-A9AC-EA991E412D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1388</Words>
  <Application>Microsoft Office PowerPoint</Application>
  <PresentationFormat>Breitbild</PresentationFormat>
  <Paragraphs>233</Paragraphs>
  <Slides>31</Slides>
  <Notes>12</Notes>
  <HiddenSlides>0</HiddenSlides>
  <MMClips>0</MMClips>
  <ScaleCrop>false</ScaleCrop>
  <HeadingPairs>
    <vt:vector size="10" baseType="variant">
      <vt:variant>
        <vt:lpstr>Verwendete Schriftarten</vt:lpstr>
      </vt:variant>
      <vt:variant>
        <vt:i4>7</vt:i4>
      </vt:variant>
      <vt:variant>
        <vt:lpstr>Design</vt:lpstr>
      </vt:variant>
      <vt:variant>
        <vt:i4>1</vt:i4>
      </vt:variant>
      <vt:variant>
        <vt:lpstr>Eingebettete OLE-Server</vt:lpstr>
      </vt:variant>
      <vt:variant>
        <vt:i4>2</vt:i4>
      </vt:variant>
      <vt:variant>
        <vt:lpstr>Folientitel</vt:lpstr>
      </vt:variant>
      <vt:variant>
        <vt:i4>31</vt:i4>
      </vt:variant>
      <vt:variant>
        <vt:lpstr>Zielgruppenorientierte Präsentationen</vt:lpstr>
      </vt:variant>
      <vt:variant>
        <vt:i4>1</vt:i4>
      </vt:variant>
    </vt:vector>
  </HeadingPairs>
  <TitlesOfParts>
    <vt:vector size="42" baseType="lpstr">
      <vt:lpstr>Arial</vt:lpstr>
      <vt:lpstr>Bodoni Bd BT</vt:lpstr>
      <vt:lpstr>Bodoni Bk BT</vt:lpstr>
      <vt:lpstr>Calibri</vt:lpstr>
      <vt:lpstr>Century Gothic</vt:lpstr>
      <vt:lpstr>Times New Roman</vt:lpstr>
      <vt:lpstr>Trebuchet MS</vt:lpstr>
      <vt:lpstr>Les Couleurs Grid 16:9_rouge gris</vt:lpstr>
      <vt:lpstr>think-cell Slide</vt:lpstr>
      <vt:lpstr>Microsoft Excel-Arbeitsblatt</vt:lpstr>
      <vt:lpstr>Arte – Lcs Meeting 26.5.2021</vt:lpstr>
      <vt:lpstr>Farbe ist ein Auslöser starker Wikungen. Farbe ist ein Faktor unserer Existenz</vt:lpstr>
      <vt:lpstr>Who’s here today</vt:lpstr>
      <vt:lpstr>Tables of contents</vt:lpstr>
      <vt:lpstr>Brief review Partnership Arte/LCS </vt:lpstr>
      <vt:lpstr>PowerPoint-Präsentation</vt:lpstr>
      <vt:lpstr>PowerPoint-Präsentation</vt:lpstr>
      <vt:lpstr>PowerPoint-Präsentation</vt:lpstr>
      <vt:lpstr>PowerPoint-Präsentation</vt:lpstr>
      <vt:lpstr>PowerPoint-Präsentation</vt:lpstr>
      <vt:lpstr>PowerPoint-Präsentation</vt:lpstr>
      <vt:lpstr>Brief review Partnership Arte/LCS </vt:lpstr>
      <vt:lpstr>Chart slides with one highlight color (jaune vif)</vt:lpstr>
      <vt:lpstr>Chart slides with one highlight color (jaune vif)</vt:lpstr>
      <vt:lpstr>Brief review Partnership Arte/LCS </vt:lpstr>
      <vt:lpstr>Activities 2020</vt:lpstr>
      <vt:lpstr>What does                                Les Couleurs®Le Corbusier</vt:lpstr>
      <vt:lpstr>Polychromie Architectural  Marketing Material  Partner network  </vt:lpstr>
      <vt:lpstr>  Polychromie Architectural  Guarantee  of color consistency using the latest Technologies (Quality Lab)  Guarantee of color tones that remain identical over decades (testing and color approvals)  Unique colors of Polychromie Architectural are based on a variety of pigments (continuous exchange on new  pigments/environmentally friendly)       </vt:lpstr>
      <vt:lpstr>  Marketing/Content  Ensure and actualize content and statements on Polychromie Architecturale  Adequate use of image and next materials (approval by FLC)  LCS 24h Marketing Service: NextCloud - LC®LC Partner Login (Arte: Mr. Greet Lammens)  Les Couleurs®LeCorbusier Brand Manual         </vt:lpstr>
      <vt:lpstr> Marketing/Activities  Ensure presence and awareness among broad network of Architects, Interior Designers, Experts etc.)  - periodical Newsletter (&gt;25000 contacts)  - LCS Ambassadors (seminars, )  - Social Media presence/push  - Partner network  - Joint Events (Jung, Heroal, Kabe, Gigacer etc.) </vt:lpstr>
      <vt:lpstr>Expand Parnter Network   Partners active in areas connected in some way to LC®heritage (Architectural, Colors, Design, Art, Lifestyle)  Similar vision regarding Quality and Excellence (Premium Brands)  Complementary  and internationally active </vt:lpstr>
      <vt:lpstr>Tables of contents</vt:lpstr>
      <vt:lpstr>Look into the future</vt:lpstr>
      <vt:lpstr>Increase Brand awareness and penetration of the Polychromie Architecturale</vt:lpstr>
      <vt:lpstr>Increase Brand awareness and penetration of the Polychromie Architecturale</vt:lpstr>
      <vt:lpstr>Tables of contents</vt:lpstr>
      <vt:lpstr> Ways to improve Partnership Arte/LCS .</vt:lpstr>
      <vt:lpstr>PowerPoint-Präsentation</vt:lpstr>
      <vt:lpstr>Tables of contents</vt:lpstr>
      <vt:lpstr>PowerPoint-Präsentation</vt:lpstr>
      <vt:lpstr>Format Guide Workshop</vt:lpstr>
    </vt:vector>
  </TitlesOfParts>
  <Company>The Boston Consulting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Pascal</dc:creator>
  <cp:lastModifiedBy>Vittorio Bastianelli</cp:lastModifiedBy>
  <cp:revision>291</cp:revision>
  <cp:lastPrinted>1999-12-31T22:00:00Z</cp:lastPrinted>
  <dcterms:created xsi:type="dcterms:W3CDTF">2020-12-16T23:06:33Z</dcterms:created>
  <dcterms:modified xsi:type="dcterms:W3CDTF">2021-05-07T15:51:21Z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ormat Name">
    <vt:lpwstr>Grid Format</vt:lpwstr>
  </property>
  <property fmtid="{D5CDD505-2E9C-101B-9397-08002B2CF9AE}" pid="3" name="NXPowerLiteLastOptimized">
    <vt:lpwstr>488649</vt:lpwstr>
  </property>
  <property fmtid="{D5CDD505-2E9C-101B-9397-08002B2CF9AE}" pid="4" name="NXPowerLiteSettings">
    <vt:lpwstr>87000AA0054001</vt:lpwstr>
  </property>
  <property fmtid="{D5CDD505-2E9C-101B-9397-08002B2CF9AE}" pid="5" name="NXPowerLiteVersion">
    <vt:lpwstr>D7.1.8</vt:lpwstr>
  </property>
  <property fmtid="{D5CDD505-2E9C-101B-9397-08002B2CF9AE}" pid="6" name="Template Name">
    <vt:lpwstr>16x9</vt:lpwstr>
  </property>
  <property fmtid="{D5CDD505-2E9C-101B-9397-08002B2CF9AE}" pid="7" name="ContentTypeId">
    <vt:lpwstr>0x0101005B206402EE3BA74EAA1DCF94141D2D1B</vt:lpwstr>
  </property>
</Properties>
</file>